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57" r:id="rId4"/>
    <p:sldId id="256" r:id="rId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58" autoAdjust="0"/>
    <p:restoredTop sz="94660"/>
  </p:normalViewPr>
  <p:slideViewPr>
    <p:cSldViewPr snapToGrid="0">
      <p:cViewPr varScale="1">
        <p:scale>
          <a:sx n="57" d="100"/>
          <a:sy n="57" d="100"/>
        </p:scale>
        <p:origin x="78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23AD-5204-4828-8FB2-17277BCC4515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D4949-5F04-49CA-88C5-D8C448A06C1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65410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23AD-5204-4828-8FB2-17277BCC4515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D4949-5F04-49CA-88C5-D8C448A06C1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87228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23AD-5204-4828-8FB2-17277BCC4515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D4949-5F04-49CA-88C5-D8C448A06C1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43987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23AD-5204-4828-8FB2-17277BCC4515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D4949-5F04-49CA-88C5-D8C448A06C1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0614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23AD-5204-4828-8FB2-17277BCC4515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D4949-5F04-49CA-88C5-D8C448A06C1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20859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23AD-5204-4828-8FB2-17277BCC4515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D4949-5F04-49CA-88C5-D8C448A06C1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725482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23AD-5204-4828-8FB2-17277BCC4515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D4949-5F04-49CA-88C5-D8C448A06C1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26455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23AD-5204-4828-8FB2-17277BCC4515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D4949-5F04-49CA-88C5-D8C448A06C1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00658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23AD-5204-4828-8FB2-17277BCC4515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D4949-5F04-49CA-88C5-D8C448A06C1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7090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23AD-5204-4828-8FB2-17277BCC4515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D4949-5F04-49CA-88C5-D8C448A06C1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2420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123AD-5204-4828-8FB2-17277BCC4515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FD4949-5F04-49CA-88C5-D8C448A06C1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14702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E123AD-5204-4828-8FB2-17277BCC4515}" type="datetimeFigureOut">
              <a:rPr lang="es-ES" smtClean="0"/>
              <a:t>05/03/2019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D4949-5F04-49CA-88C5-D8C448A06C11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66274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0898" y="931333"/>
            <a:ext cx="9081562" cy="5079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43970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3081866" y="679456"/>
            <a:ext cx="5769336" cy="5343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07783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147" y="457200"/>
            <a:ext cx="10632556" cy="5333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4736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8484633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Panorámica</PresentationFormat>
  <Paragraphs>0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idiomes</dc:creator>
  <cp:lastModifiedBy>idiomes</cp:lastModifiedBy>
  <cp:revision>2</cp:revision>
  <dcterms:created xsi:type="dcterms:W3CDTF">2019-03-05T08:24:05Z</dcterms:created>
  <dcterms:modified xsi:type="dcterms:W3CDTF">2019-03-05T08:26:56Z</dcterms:modified>
</cp:coreProperties>
</file>