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41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22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98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85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54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4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65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09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4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70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23AD-5204-4828-8FB2-17277BCC451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D4949-5F04-49CA-88C5-D8C448A06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27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8" y="931333"/>
            <a:ext cx="9081562" cy="507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7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81866" y="679456"/>
            <a:ext cx="5769336" cy="53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7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7" y="457200"/>
            <a:ext cx="10632556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3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846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idiomes</dc:creator>
  <cp:lastModifiedBy>idiomes</cp:lastModifiedBy>
  <cp:revision>2</cp:revision>
  <dcterms:created xsi:type="dcterms:W3CDTF">2019-03-05T08:24:05Z</dcterms:created>
  <dcterms:modified xsi:type="dcterms:W3CDTF">2019-03-05T08:26:56Z</dcterms:modified>
</cp:coreProperties>
</file>