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616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1314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7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247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59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4132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389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8637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507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92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088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C84-72D7-477D-B480-EAAD594A402A}" type="datetimeFigureOut">
              <a:rPr lang="ca-ES" smtClean="0"/>
              <a:t>11/2/2019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1AD68-8CFA-40BD-A629-8505FB43697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149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sz="3600" b="1" dirty="0">
                <a:latin typeface="Arial" panose="020B0604020202020204" pitchFamily="34" charset="0"/>
                <a:cs typeface="Arial" panose="020B0604020202020204" pitchFamily="34" charset="0"/>
              </a:rPr>
              <a:t>Diferències entre l’ètica kantiana i les altres ètiques</a:t>
            </a:r>
            <a:endParaRPr lang="ca-ES" sz="36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4728"/>
          </a:xfrm>
        </p:spPr>
        <p:txBody>
          <a:bodyPr/>
          <a:lstStyle/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L’ètica kantiana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105891"/>
            <a:ext cx="5157787" cy="4083772"/>
          </a:xfrm>
        </p:spPr>
        <p:txBody>
          <a:bodyPr>
            <a:normAutofit/>
          </a:bodyPr>
          <a:lstStyle/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És una ètica formal: no indica cap objectiu a aconseguir ni què fer concretament per assolir-lo, sinó a quin criteri s’han d’ajustar les nostres accions.</a:t>
            </a:r>
          </a:p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Imposa un imperatiu categòric (has de fer x). L’obligació moral és absoluta.</a:t>
            </a:r>
          </a:p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Defensa l’autonomia moral: és la mateixa raó humana la que indica com s’ha d’actuar.</a:t>
            </a: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4728"/>
          </a:xfrm>
        </p:spPr>
        <p:txBody>
          <a:bodyPr/>
          <a:lstStyle/>
          <a:p>
            <a:pPr algn="ctr"/>
            <a:r>
              <a:rPr lang="ca-ES" dirty="0" smtClean="0">
                <a:latin typeface="Arial" panose="020B0604020202020204" pitchFamily="34" charset="0"/>
                <a:cs typeface="Arial" panose="020B0604020202020204" pitchFamily="34" charset="0"/>
              </a:rPr>
              <a:t>Les altres ètiques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105891"/>
            <a:ext cx="5183188" cy="4083772"/>
          </a:xfrm>
        </p:spPr>
        <p:txBody>
          <a:bodyPr>
            <a:normAutofit lnSpcReduction="10000"/>
          </a:bodyPr>
          <a:lstStyle/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Són ètiques materials: proposen un objectius i una sèrie de normes que indiquen què s’ha de fer per aconseguir-lo.</a:t>
            </a:r>
          </a:p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Proposen imperatius hipotètics (si vols y has de fer x). L’obligació moral és relativa, està condicionada al fet que vulguis aconseguir l’objectiu proposat.</a:t>
            </a:r>
          </a:p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Són heterònomes: s’actua a partir del que indica un element diferent a la raó humana.</a:t>
            </a:r>
            <a:endParaRPr lang="ca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1"/>
          </a:xfrm>
        </p:spPr>
        <p:txBody>
          <a:bodyPr>
            <a:normAutofit fontScale="90000"/>
          </a:bodyPr>
          <a:lstStyle/>
          <a:p>
            <a:pPr algn="ctr"/>
            <a:r>
              <a:rPr lang="ca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 ètica material: la teoria </a:t>
            </a:r>
            <a:r>
              <a:rPr lang="ca-E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d’Epicur</a:t>
            </a:r>
            <a:endParaRPr lang="ca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89710"/>
            <a:ext cx="10515600" cy="6068290"/>
          </a:xfrm>
        </p:spPr>
        <p:txBody>
          <a:bodyPr>
            <a:noAutofit/>
          </a:bodyPr>
          <a:lstStyle/>
          <a:p>
            <a:r>
              <a:rPr lang="ca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Epicur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identifica la felicitat amb el </a:t>
            </a:r>
            <a:r>
              <a:rPr lang="ca-ES" sz="2400" b="1" err="1" smtClean="0">
                <a:latin typeface="Arial" panose="020B0604020202020204" pitchFamily="34" charset="0"/>
                <a:cs typeface="Arial" panose="020B0604020202020204" pitchFamily="34" charset="0"/>
              </a:rPr>
              <a:t>plaer</a:t>
            </a:r>
            <a:r>
              <a:rPr lang="ca-ES" sz="2400" smtClean="0">
                <a:latin typeface="Arial" panose="020B0604020202020204" pitchFamily="34" charset="0"/>
                <a:cs typeface="Arial" panose="020B0604020202020204" pitchFamily="34" charset="0"/>
              </a:rPr>
              <a:t>. L’objectiu 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és l’</a:t>
            </a:r>
            <a:r>
              <a:rPr lang="ca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ataràxia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un estat de tranquil·litat  que aconseguim quan </a:t>
            </a:r>
            <a:r>
              <a:rPr lang="ca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evitam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els dolors físics i mentals.</a:t>
            </a:r>
          </a:p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 arribar a aquest estat, </a:t>
            </a:r>
            <a:r>
              <a:rPr lang="ca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Epicur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dóna una sèrie de consells.</a:t>
            </a:r>
          </a:p>
          <a:p>
            <a:pPr marL="0" indent="0">
              <a:buNone/>
            </a:pP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a)Hem de preferir els plaers duradors, estables i sense conseqüències negatives, als més intensos però momentanis i amb possibles efectes negatius.</a:t>
            </a:r>
          </a:p>
          <a:p>
            <a:pPr marL="0" indent="0">
              <a:buNone/>
            </a:pP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b)A més, hem de donar prioritat a la satisfacció de les necessitats naturals, que són les realment importants, i deixar de banda les artificials, que no són realment necessitats.</a:t>
            </a:r>
          </a:p>
          <a:p>
            <a:pPr marL="0"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c)No hem de tenir por de la mort ja que realment no ens afecta, i per tant no ens hem de preocupar per ella.</a:t>
            </a:r>
          </a:p>
          <a:p>
            <a:pPr marL="0"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d)No hem de tenir por del dolor ja que és suportable o dura poc.</a:t>
            </a:r>
          </a:p>
          <a:p>
            <a:pPr marL="0"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e)No hem de tenir por dels deus ja que són autosuficients i per tant no interferiran en les nostres vides ja que no necessiten res de nosaltres.</a:t>
            </a:r>
          </a:p>
          <a:p>
            <a:pPr marL="0"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f)Finalment no hem de tenir por del destí ja que no està escrit.</a:t>
            </a:r>
          </a:p>
          <a:p>
            <a:pPr marL="0" indent="0">
              <a:buNone/>
            </a:pP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a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44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pPr algn="ctr"/>
            <a:r>
              <a:rPr lang="ca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Tipus d’accions segons Kant</a:t>
            </a: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4683"/>
              </p:ext>
            </p:extLst>
          </p:nvPr>
        </p:nvGraphicFramePr>
        <p:xfrm>
          <a:off x="838198" y="969819"/>
          <a:ext cx="10259292" cy="59008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9764">
                  <a:extLst>
                    <a:ext uri="{9D8B030D-6E8A-4147-A177-3AD203B41FA5}">
                      <a16:colId xmlns:a16="http://schemas.microsoft.com/office/drawing/2014/main" val="2570186627"/>
                    </a:ext>
                  </a:extLst>
                </a:gridCol>
                <a:gridCol w="3419764">
                  <a:extLst>
                    <a:ext uri="{9D8B030D-6E8A-4147-A177-3AD203B41FA5}">
                      <a16:colId xmlns:a16="http://schemas.microsoft.com/office/drawing/2014/main" val="602527421"/>
                    </a:ext>
                  </a:extLst>
                </a:gridCol>
                <a:gridCol w="3419764">
                  <a:extLst>
                    <a:ext uri="{9D8B030D-6E8A-4147-A177-3AD203B41FA5}">
                      <a16:colId xmlns:a16="http://schemas.microsoft.com/office/drawing/2014/main" val="1808462611"/>
                    </a:ext>
                  </a:extLst>
                </a:gridCol>
              </a:tblGrid>
              <a:tr h="1176069">
                <a:tc>
                  <a:txBody>
                    <a:bodyPr/>
                    <a:lstStyle/>
                    <a:p>
                      <a:pPr algn="ctr"/>
                      <a:r>
                        <a:rPr lang="ca-E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Acció</a:t>
                      </a:r>
                      <a:endParaRPr lang="ca-ES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què consisteix</a:t>
                      </a:r>
                      <a:endParaRPr lang="ca-ES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Valoració moral</a:t>
                      </a:r>
                      <a:endParaRPr lang="ca-ES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51263"/>
                  </a:ext>
                </a:extLst>
              </a:tr>
              <a:tr h="1077934"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</a:t>
                      </a:r>
                      <a:r>
                        <a:rPr lang="ca-E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deure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compleixe</a:t>
                      </a:r>
                      <a:r>
                        <a:rPr lang="ca-E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el teu deure moral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Moralment incorrecte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91483"/>
                  </a:ext>
                </a:extLst>
              </a:tr>
              <a:tr h="1570704"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Conforme al deure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Compleixes el teu deure moral per interès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Moralment neutre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40729"/>
                  </a:ext>
                </a:extLst>
              </a:tr>
              <a:tr h="2063475"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 deure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Compleixes el teu deure moral perquè</a:t>
                      </a:r>
                      <a:r>
                        <a:rPr lang="ca-ES" sz="3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és el teu deure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3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Moralment</a:t>
                      </a:r>
                      <a:r>
                        <a:rPr lang="ca-ES" sz="32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correcte</a:t>
                      </a:r>
                      <a:endParaRPr lang="ca-E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25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882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230</Words>
  <Application>Microsoft Office PowerPoint</Application>
  <PresentationFormat>Panorámica</PresentationFormat>
  <Paragraphs>32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Diferències entre l’ètica kantiana i les altres ètiques</vt:lpstr>
      <vt:lpstr>Una ètica material: la teoria d’Epicur</vt:lpstr>
      <vt:lpstr>Tipus d’accions segons Kant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MATEU</dc:creator>
  <cp:lastModifiedBy>MATEU</cp:lastModifiedBy>
  <cp:revision>6</cp:revision>
  <dcterms:created xsi:type="dcterms:W3CDTF">2019-01-07T07:18:40Z</dcterms:created>
  <dcterms:modified xsi:type="dcterms:W3CDTF">2019-02-11T19:43:26Z</dcterms:modified>
</cp:coreProperties>
</file>