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06375-14B1-45A1-BAEB-D849822C7221}" type="datetimeFigureOut">
              <a:rPr lang="es-ES" smtClean="0"/>
              <a:pPr/>
              <a:t>17/01/2021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EC3D7-99D9-42F2-91B4-0E020AD59C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>
                <a:solidFill>
                  <a:srgbClr val="FF0000"/>
                </a:solidFill>
              </a:rPr>
              <a:t>Programació</a:t>
            </a:r>
            <a:r>
              <a:rPr lang="es-ES" dirty="0" smtClean="0">
                <a:solidFill>
                  <a:srgbClr val="FF0000"/>
                </a:solidFill>
              </a:rPr>
              <a:t>: </a:t>
            </a:r>
            <a:r>
              <a:rPr lang="es-ES" dirty="0" err="1" smtClean="0">
                <a:solidFill>
                  <a:srgbClr val="FF0000"/>
                </a:solidFill>
              </a:rPr>
              <a:t>tutories</a:t>
            </a:r>
            <a:r>
              <a:rPr lang="es-ES" dirty="0" smtClean="0">
                <a:solidFill>
                  <a:srgbClr val="FF0000"/>
                </a:solidFill>
              </a:rPr>
              <a:t>  </a:t>
            </a:r>
            <a:r>
              <a:rPr lang="es-ES" dirty="0" err="1" smtClean="0">
                <a:solidFill>
                  <a:srgbClr val="FF0000"/>
                </a:solidFill>
              </a:rPr>
              <a:t>exàmens</a:t>
            </a:r>
            <a:r>
              <a:rPr lang="es-ES" dirty="0" smtClean="0">
                <a:solidFill>
                  <a:srgbClr val="FF0000"/>
                </a:solidFill>
              </a:rPr>
              <a:t> i </a:t>
            </a:r>
            <a:r>
              <a:rPr lang="es-ES" dirty="0" err="1" smtClean="0">
                <a:solidFill>
                  <a:srgbClr val="FF0000"/>
                </a:solidFill>
              </a:rPr>
              <a:t>recuperacions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Gener</a:t>
            </a:r>
            <a:r>
              <a:rPr lang="es-ES" dirty="0" smtClean="0"/>
              <a:t> 2021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00"/>
                </a:solidFill>
              </a:rPr>
              <a:t>Programació</a:t>
            </a:r>
            <a:r>
              <a:rPr lang="es-ES" dirty="0" smtClean="0">
                <a:solidFill>
                  <a:srgbClr val="FF0000"/>
                </a:solidFill>
              </a:rPr>
              <a:t>: </a:t>
            </a:r>
            <a:r>
              <a:rPr lang="es-ES" dirty="0" err="1">
                <a:solidFill>
                  <a:srgbClr val="FF0000"/>
                </a:solidFill>
              </a:rPr>
              <a:t>T</a:t>
            </a:r>
            <a:r>
              <a:rPr lang="es-ES" dirty="0" err="1" smtClean="0">
                <a:solidFill>
                  <a:srgbClr val="FF0000"/>
                </a:solidFill>
              </a:rPr>
              <a:t>utories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2857496"/>
            <a:ext cx="6786610" cy="32861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err="1" smtClean="0"/>
              <a:t>Programació</a:t>
            </a:r>
            <a:r>
              <a:rPr lang="es-ES" dirty="0" smtClean="0"/>
              <a:t>: </a:t>
            </a:r>
            <a:r>
              <a:rPr lang="es-ES" dirty="0" err="1" smtClean="0"/>
              <a:t>tutories</a:t>
            </a:r>
            <a:r>
              <a:rPr lang="es-ES" dirty="0" smtClean="0"/>
              <a:t> 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-</a:t>
            </a:r>
            <a:r>
              <a:rPr lang="es-ES" dirty="0" err="1" smtClean="0"/>
              <a:t>Dia</a:t>
            </a:r>
            <a:r>
              <a:rPr lang="es-ES" dirty="0" smtClean="0"/>
              <a:t> 18 de </a:t>
            </a:r>
            <a:r>
              <a:rPr lang="es-ES" dirty="0" err="1" smtClean="0"/>
              <a:t>gener</a:t>
            </a:r>
            <a:r>
              <a:rPr lang="es-ES" dirty="0" smtClean="0"/>
              <a:t>. </a:t>
            </a:r>
            <a:r>
              <a:rPr lang="es-ES" dirty="0" err="1" smtClean="0"/>
              <a:t>Tècniques</a:t>
            </a:r>
            <a:r>
              <a:rPr lang="es-ES" dirty="0" smtClean="0"/>
              <a:t> </a:t>
            </a:r>
            <a:r>
              <a:rPr lang="es-ES" dirty="0" err="1" smtClean="0"/>
              <a:t>d`estudi</a:t>
            </a:r>
            <a:endParaRPr lang="es-ES" dirty="0" smtClean="0"/>
          </a:p>
          <a:p>
            <a:pPr algn="just"/>
            <a:r>
              <a:rPr lang="es-ES" dirty="0" smtClean="0"/>
              <a:t>-</a:t>
            </a:r>
            <a:r>
              <a:rPr lang="es-ES" dirty="0" err="1" smtClean="0"/>
              <a:t>Dia</a:t>
            </a:r>
            <a:r>
              <a:rPr lang="es-ES" dirty="0" smtClean="0"/>
              <a:t> 1 de </a:t>
            </a:r>
            <a:r>
              <a:rPr lang="es-ES" dirty="0" err="1" smtClean="0"/>
              <a:t>febrer</a:t>
            </a:r>
            <a:r>
              <a:rPr lang="es-ES" dirty="0" smtClean="0"/>
              <a:t>. </a:t>
            </a:r>
            <a:r>
              <a:rPr lang="es-ES" dirty="0" err="1" smtClean="0"/>
              <a:t>Grup</a:t>
            </a:r>
            <a:r>
              <a:rPr lang="es-ES" dirty="0" smtClean="0"/>
              <a:t> </a:t>
            </a:r>
            <a:r>
              <a:rPr lang="es-ES" dirty="0" err="1" smtClean="0"/>
              <a:t>seleccionat</a:t>
            </a:r>
            <a:r>
              <a:rPr lang="es-ES" dirty="0" smtClean="0"/>
              <a:t> UIB</a:t>
            </a:r>
          </a:p>
          <a:p>
            <a:pPr algn="just"/>
            <a:r>
              <a:rPr lang="es-ES" dirty="0" smtClean="0"/>
              <a:t>-</a:t>
            </a:r>
            <a:r>
              <a:rPr lang="es-ES" dirty="0" err="1" smtClean="0"/>
              <a:t>Dia</a:t>
            </a:r>
            <a:r>
              <a:rPr lang="es-ES" dirty="0" smtClean="0"/>
              <a:t> 8 de </a:t>
            </a:r>
            <a:r>
              <a:rPr lang="es-ES" dirty="0" err="1" smtClean="0"/>
              <a:t>febrer</a:t>
            </a:r>
            <a:r>
              <a:rPr lang="es-ES" dirty="0" smtClean="0"/>
              <a:t> . </a:t>
            </a:r>
            <a:r>
              <a:rPr lang="es-ES" dirty="0" err="1" smtClean="0"/>
              <a:t>Tutoria</a:t>
            </a:r>
            <a:r>
              <a:rPr lang="es-ES" dirty="0" smtClean="0"/>
              <a:t> Grupal</a:t>
            </a:r>
          </a:p>
          <a:p>
            <a:pPr algn="just"/>
            <a:r>
              <a:rPr lang="es-ES" dirty="0" smtClean="0"/>
              <a:t>-</a:t>
            </a:r>
            <a:r>
              <a:rPr lang="es-ES" dirty="0" err="1" smtClean="0"/>
              <a:t>Dia</a:t>
            </a:r>
            <a:r>
              <a:rPr lang="es-ES" dirty="0" smtClean="0"/>
              <a:t> 15 de </a:t>
            </a:r>
            <a:r>
              <a:rPr lang="es-ES" dirty="0" err="1" smtClean="0"/>
              <a:t>febrer</a:t>
            </a:r>
            <a:r>
              <a:rPr lang="es-ES" dirty="0" smtClean="0"/>
              <a:t>. </a:t>
            </a:r>
            <a:r>
              <a:rPr lang="es-ES" dirty="0" err="1" smtClean="0"/>
              <a:t>Tutoria</a:t>
            </a:r>
            <a:r>
              <a:rPr lang="es-ES" dirty="0" smtClean="0"/>
              <a:t> Grupal</a:t>
            </a:r>
          </a:p>
          <a:p>
            <a:pPr algn="just"/>
            <a:r>
              <a:rPr lang="es-ES" dirty="0" smtClean="0"/>
              <a:t>-</a:t>
            </a:r>
            <a:r>
              <a:rPr lang="es-ES" dirty="0" err="1" smtClean="0"/>
              <a:t>Dia</a:t>
            </a:r>
            <a:r>
              <a:rPr lang="es-ES" dirty="0" smtClean="0"/>
              <a:t> 8 de </a:t>
            </a:r>
            <a:r>
              <a:rPr lang="es-ES" dirty="0" err="1" smtClean="0"/>
              <a:t>maç</a:t>
            </a:r>
            <a:r>
              <a:rPr lang="es-ES" dirty="0" smtClean="0"/>
              <a:t> . </a:t>
            </a:r>
            <a:r>
              <a:rPr lang="es-ES" dirty="0" err="1" smtClean="0"/>
              <a:t>Tutories</a:t>
            </a:r>
            <a:r>
              <a:rPr lang="es-ES" dirty="0" smtClean="0"/>
              <a:t> </a:t>
            </a:r>
            <a:r>
              <a:rPr lang="es-ES" dirty="0" err="1" smtClean="0"/>
              <a:t>individuals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00"/>
                </a:solidFill>
              </a:rPr>
              <a:t>Programació</a:t>
            </a:r>
            <a:r>
              <a:rPr lang="es-ES" dirty="0" smtClean="0">
                <a:solidFill>
                  <a:srgbClr val="FF0000"/>
                </a:solidFill>
              </a:rPr>
              <a:t>: 2ª </a:t>
            </a:r>
            <a:r>
              <a:rPr lang="es-ES" dirty="0" err="1" smtClean="0">
                <a:solidFill>
                  <a:srgbClr val="FF0000"/>
                </a:solidFill>
              </a:rPr>
              <a:t>Avaluació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b="1" dirty="0" err="1" smtClean="0"/>
              <a:t>Mòdul</a:t>
            </a:r>
            <a:r>
              <a:rPr lang="es-ES" sz="2400" b="1" dirty="0" smtClean="0"/>
              <a:t>: IFM</a:t>
            </a:r>
            <a:r>
              <a:rPr lang="es-ES" sz="2400" dirty="0" smtClean="0"/>
              <a:t>. </a:t>
            </a:r>
            <a:r>
              <a:rPr lang="es-ES" sz="2400" dirty="0" err="1" smtClean="0"/>
              <a:t>Dia</a:t>
            </a:r>
            <a:r>
              <a:rPr lang="es-ES" sz="2400" dirty="0" smtClean="0"/>
              <a:t> 20 de </a:t>
            </a:r>
            <a:r>
              <a:rPr lang="es-ES" sz="2400" dirty="0" err="1" smtClean="0"/>
              <a:t>gener</a:t>
            </a:r>
            <a:r>
              <a:rPr lang="es-ES" sz="2400" dirty="0" smtClean="0"/>
              <a:t> i </a:t>
            </a:r>
            <a:r>
              <a:rPr lang="es-ES" sz="2400" dirty="0" err="1" smtClean="0"/>
              <a:t>dia</a:t>
            </a:r>
            <a:r>
              <a:rPr lang="es-ES" sz="2400" dirty="0" smtClean="0"/>
              <a:t> 22 de </a:t>
            </a:r>
            <a:r>
              <a:rPr lang="es-ES" sz="2400" dirty="0" err="1" smtClean="0"/>
              <a:t>febrer</a:t>
            </a:r>
            <a:endParaRPr lang="es-ES" sz="2400" dirty="0"/>
          </a:p>
          <a:p>
            <a:endParaRPr lang="es-ES" sz="2400" dirty="0" smtClean="0"/>
          </a:p>
          <a:p>
            <a:r>
              <a:rPr lang="es-ES" sz="2400" b="1" dirty="0" err="1" smtClean="0"/>
              <a:t>Mòdul</a:t>
            </a:r>
            <a:r>
              <a:rPr lang="es-ES" sz="2400" b="1" dirty="0" smtClean="0"/>
              <a:t> : DSA</a:t>
            </a:r>
            <a:r>
              <a:rPr lang="es-ES" sz="2400" dirty="0" smtClean="0"/>
              <a:t>. </a:t>
            </a:r>
            <a:r>
              <a:rPr lang="es-ES" sz="2400" dirty="0" err="1" smtClean="0"/>
              <a:t>Dia</a:t>
            </a:r>
            <a:r>
              <a:rPr lang="es-ES" sz="2400" dirty="0" smtClean="0"/>
              <a:t> 25 de </a:t>
            </a:r>
            <a:r>
              <a:rPr lang="es-ES" sz="2400" dirty="0" err="1" smtClean="0"/>
              <a:t>gener</a:t>
            </a:r>
            <a:r>
              <a:rPr lang="es-ES" sz="2400" dirty="0" smtClean="0"/>
              <a:t> i </a:t>
            </a:r>
            <a:r>
              <a:rPr lang="es-ES" sz="2400" dirty="0" err="1" smtClean="0"/>
              <a:t>dia</a:t>
            </a:r>
            <a:r>
              <a:rPr lang="es-ES" sz="2400" dirty="0" smtClean="0"/>
              <a:t> 17 de </a:t>
            </a:r>
            <a:r>
              <a:rPr lang="es-ES" sz="2400" dirty="0" err="1" smtClean="0"/>
              <a:t>febrer</a:t>
            </a:r>
            <a:endParaRPr lang="es-E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00"/>
                </a:solidFill>
              </a:rPr>
              <a:t>Programació</a:t>
            </a:r>
            <a:r>
              <a:rPr lang="es-ES" dirty="0" smtClean="0">
                <a:solidFill>
                  <a:srgbClr val="FF0000"/>
                </a:solidFill>
              </a:rPr>
              <a:t>: </a:t>
            </a:r>
            <a:r>
              <a:rPr lang="es-ES" dirty="0" err="1" smtClean="0">
                <a:solidFill>
                  <a:srgbClr val="FF0000"/>
                </a:solidFill>
              </a:rPr>
              <a:t>Recuperacions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b="1" dirty="0" err="1" smtClean="0"/>
              <a:t>Mòdul</a:t>
            </a:r>
            <a:r>
              <a:rPr lang="es-ES" sz="2400" b="1" dirty="0" smtClean="0"/>
              <a:t>: IFM</a:t>
            </a:r>
            <a:r>
              <a:rPr lang="es-ES" sz="2400" dirty="0" smtClean="0"/>
              <a:t>. </a:t>
            </a:r>
            <a:r>
              <a:rPr lang="es-ES" sz="2400" dirty="0" err="1" smtClean="0"/>
              <a:t>Dia</a:t>
            </a:r>
            <a:r>
              <a:rPr lang="es-ES" sz="2400" dirty="0" smtClean="0"/>
              <a:t> </a:t>
            </a:r>
            <a:r>
              <a:rPr lang="es-ES" sz="2400" dirty="0" smtClean="0"/>
              <a:t> 03 de </a:t>
            </a:r>
            <a:r>
              <a:rPr lang="es-ES" sz="2400" dirty="0" err="1" smtClean="0"/>
              <a:t>març</a:t>
            </a:r>
            <a:r>
              <a:rPr lang="es-ES" sz="2400" dirty="0" smtClean="0"/>
              <a:t> ( 1ª i 2ª </a:t>
            </a:r>
            <a:r>
              <a:rPr lang="es-ES" sz="2400" dirty="0" err="1" smtClean="0"/>
              <a:t>avaluació</a:t>
            </a:r>
            <a:r>
              <a:rPr lang="es-ES" sz="2400" dirty="0" smtClean="0"/>
              <a:t>)</a:t>
            </a:r>
            <a:endParaRPr lang="es-ES" sz="2400" dirty="0"/>
          </a:p>
          <a:p>
            <a:endParaRPr lang="es-ES" sz="2400" dirty="0" smtClean="0"/>
          </a:p>
          <a:p>
            <a:r>
              <a:rPr lang="es-ES" sz="2400" b="1" dirty="0" err="1" smtClean="0"/>
              <a:t>Mòdul</a:t>
            </a:r>
            <a:r>
              <a:rPr lang="es-ES" sz="2400" b="1" dirty="0" smtClean="0"/>
              <a:t> : DSA</a:t>
            </a:r>
            <a:r>
              <a:rPr lang="es-ES" sz="2400" dirty="0" smtClean="0"/>
              <a:t>. </a:t>
            </a:r>
            <a:r>
              <a:rPr lang="es-ES" sz="2400" dirty="0" err="1" smtClean="0"/>
              <a:t>Dia</a:t>
            </a:r>
            <a:r>
              <a:rPr lang="es-ES" sz="2400" dirty="0" smtClean="0"/>
              <a:t> </a:t>
            </a:r>
            <a:r>
              <a:rPr lang="es-ES" sz="2400" dirty="0" smtClean="0"/>
              <a:t>05 de </a:t>
            </a:r>
            <a:r>
              <a:rPr lang="es-ES" sz="2400" dirty="0" err="1" smtClean="0"/>
              <a:t>març</a:t>
            </a:r>
            <a:r>
              <a:rPr lang="es-ES" sz="2400" dirty="0" smtClean="0"/>
              <a:t> </a:t>
            </a:r>
            <a:r>
              <a:rPr lang="es-ES" sz="2400" dirty="0" smtClean="0"/>
              <a:t>( 1ª i 2ª </a:t>
            </a:r>
            <a:r>
              <a:rPr lang="es-ES" sz="2400" dirty="0" err="1" smtClean="0"/>
              <a:t>avaluació</a:t>
            </a:r>
            <a:r>
              <a:rPr lang="es-ES" sz="2400" dirty="0" smtClean="0"/>
              <a:t>)</a:t>
            </a:r>
            <a:endParaRPr lang="es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8286808" cy="6286520"/>
          </a:xfrm>
        </p:spPr>
        <p:txBody>
          <a:bodyPr/>
          <a:lstStyle/>
          <a:p>
            <a:r>
              <a:rPr lang="es-ES" dirty="0" err="1" smtClean="0">
                <a:solidFill>
                  <a:srgbClr val="FF0000"/>
                </a:solidFill>
              </a:rPr>
              <a:t>Retorn</a:t>
            </a:r>
            <a:r>
              <a:rPr lang="es-ES" dirty="0" smtClean="0">
                <a:solidFill>
                  <a:srgbClr val="FF0000"/>
                </a:solidFill>
              </a:rPr>
              <a:t> 1ª </a:t>
            </a:r>
            <a:r>
              <a:rPr lang="es-ES" dirty="0" err="1" smtClean="0">
                <a:solidFill>
                  <a:srgbClr val="FF0000"/>
                </a:solidFill>
              </a:rPr>
              <a:t>avaluació</a:t>
            </a:r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/>
            </a:r>
            <a:br>
              <a:rPr lang="es-ES" dirty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>
                <a:solidFill>
                  <a:srgbClr val="FF0000"/>
                </a:solidFill>
              </a:rPr>
              <a:t/>
            </a:r>
            <a:br>
              <a:rPr lang="es-ES" dirty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2500306"/>
            <a:ext cx="7358113" cy="4000527"/>
          </a:xfrm>
        </p:spPr>
        <p:txBody>
          <a:bodyPr>
            <a:noAutofit/>
          </a:bodyPr>
          <a:lstStyle/>
          <a:p>
            <a:pPr algn="just"/>
            <a:r>
              <a:rPr lang="es-ES" sz="1600" dirty="0" smtClean="0"/>
              <a:t>-</a:t>
            </a:r>
            <a:r>
              <a:rPr lang="es-ES" sz="1800" b="1" dirty="0" err="1" smtClean="0"/>
              <a:t>Temps</a:t>
            </a:r>
            <a:r>
              <a:rPr lang="es-ES" sz="1800" b="1" dirty="0" smtClean="0"/>
              <a:t> de </a:t>
            </a:r>
            <a:r>
              <a:rPr lang="es-ES" sz="1800" b="1" dirty="0" err="1" smtClean="0"/>
              <a:t>tutories</a:t>
            </a:r>
            <a:r>
              <a:rPr lang="es-ES" sz="1800" dirty="0" smtClean="0"/>
              <a:t>. ( </a:t>
            </a:r>
            <a:r>
              <a:rPr lang="es-ES" sz="1800" dirty="0" err="1" smtClean="0"/>
              <a:t>tutories-Mòduls</a:t>
            </a:r>
            <a:r>
              <a:rPr lang="es-ES" sz="1800" dirty="0" smtClean="0"/>
              <a:t> 2 </a:t>
            </a:r>
            <a:r>
              <a:rPr lang="es-ES" sz="1800" dirty="0" err="1" smtClean="0"/>
              <a:t>sessions</a:t>
            </a:r>
            <a:r>
              <a:rPr lang="es-ES" sz="1800" dirty="0" smtClean="0"/>
              <a:t>; </a:t>
            </a:r>
            <a:r>
              <a:rPr lang="es-ES" sz="1800" dirty="0" err="1" smtClean="0"/>
              <a:t>horari</a:t>
            </a:r>
            <a:r>
              <a:rPr lang="es-ES" sz="1800" dirty="0" smtClean="0"/>
              <a:t> </a:t>
            </a:r>
            <a:r>
              <a:rPr lang="es-ES" sz="1800" dirty="0" err="1" smtClean="0"/>
              <a:t>abans</a:t>
            </a:r>
            <a:r>
              <a:rPr lang="es-ES" sz="1800" dirty="0" smtClean="0"/>
              <a:t> 2 </a:t>
            </a:r>
            <a:r>
              <a:rPr lang="es-ES" sz="1800" dirty="0" err="1" smtClean="0"/>
              <a:t>sessions</a:t>
            </a:r>
            <a:r>
              <a:rPr lang="es-ES" sz="1800" dirty="0" smtClean="0"/>
              <a:t>. Cerca </a:t>
            </a:r>
            <a:r>
              <a:rPr lang="es-ES" sz="1800" dirty="0" err="1" smtClean="0"/>
              <a:t>proporcionalitat</a:t>
            </a:r>
            <a:r>
              <a:rPr lang="es-ES" sz="1800" dirty="0" smtClean="0"/>
              <a:t>, </a:t>
            </a:r>
            <a:r>
              <a:rPr lang="es-ES" sz="1800" dirty="0" err="1" smtClean="0"/>
              <a:t>individualització</a:t>
            </a:r>
            <a:r>
              <a:rPr lang="es-ES" sz="1800" dirty="0" smtClean="0"/>
              <a:t>.</a:t>
            </a:r>
          </a:p>
          <a:p>
            <a:pPr algn="just"/>
            <a:r>
              <a:rPr lang="es-ES" sz="1800" b="1" dirty="0" smtClean="0"/>
              <a:t>-</a:t>
            </a:r>
            <a:r>
              <a:rPr lang="es-ES" sz="1800" b="1" dirty="0" err="1" smtClean="0"/>
              <a:t>Resultats</a:t>
            </a:r>
            <a:r>
              <a:rPr lang="es-ES" sz="1800" b="1" dirty="0" smtClean="0"/>
              <a:t> </a:t>
            </a:r>
            <a:r>
              <a:rPr lang="es-ES" sz="1800" b="1" dirty="0" err="1" smtClean="0"/>
              <a:t>acadèmics</a:t>
            </a:r>
            <a:r>
              <a:rPr lang="es-ES" sz="1800" dirty="0" smtClean="0"/>
              <a:t>: 6 </a:t>
            </a:r>
            <a:r>
              <a:rPr lang="es-ES" sz="1800" dirty="0" err="1" smtClean="0"/>
              <a:t>mòduls</a:t>
            </a:r>
            <a:r>
              <a:rPr lang="es-ES" sz="1800" dirty="0" smtClean="0"/>
              <a:t>. 2 </a:t>
            </a:r>
            <a:r>
              <a:rPr lang="es-ES" sz="1800" dirty="0" err="1" smtClean="0"/>
              <a:t>mòduls</a:t>
            </a:r>
            <a:r>
              <a:rPr lang="es-ES" sz="1800" dirty="0" smtClean="0"/>
              <a:t> </a:t>
            </a:r>
            <a:r>
              <a:rPr lang="es-ES" sz="1800" dirty="0" err="1" smtClean="0"/>
              <a:t>tothom</a:t>
            </a:r>
            <a:r>
              <a:rPr lang="es-ES" sz="1800" dirty="0" smtClean="0"/>
              <a:t> </a:t>
            </a:r>
            <a:r>
              <a:rPr lang="es-ES" sz="1800" dirty="0" err="1" smtClean="0"/>
              <a:t>aprovat</a:t>
            </a:r>
            <a:r>
              <a:rPr lang="es-ES" sz="1800" dirty="0" smtClean="0"/>
              <a:t>. 4 </a:t>
            </a:r>
            <a:r>
              <a:rPr lang="es-ES" sz="1800" dirty="0" err="1" smtClean="0"/>
              <a:t>Mòduls</a:t>
            </a:r>
            <a:r>
              <a:rPr lang="es-ES" sz="1800" dirty="0" smtClean="0"/>
              <a:t> ( 97%-72%). De </a:t>
            </a:r>
            <a:r>
              <a:rPr lang="es-ES" sz="1800" dirty="0" err="1" smtClean="0"/>
              <a:t>tots</a:t>
            </a:r>
            <a:r>
              <a:rPr lang="es-ES" sz="1800" dirty="0" smtClean="0"/>
              <a:t> </a:t>
            </a:r>
            <a:r>
              <a:rPr lang="es-ES" sz="1800" dirty="0" err="1" smtClean="0"/>
              <a:t>els</a:t>
            </a:r>
            <a:r>
              <a:rPr lang="es-ES" sz="1800" dirty="0" smtClean="0"/>
              <a:t> </a:t>
            </a:r>
            <a:r>
              <a:rPr lang="es-ES" sz="1800" dirty="0" err="1" smtClean="0"/>
              <a:t>grups</a:t>
            </a:r>
            <a:r>
              <a:rPr lang="es-ES" sz="1800" dirty="0" smtClean="0"/>
              <a:t> </a:t>
            </a:r>
            <a:r>
              <a:rPr lang="es-ES" sz="1800" dirty="0" err="1" smtClean="0"/>
              <a:t>classe</a:t>
            </a:r>
            <a:r>
              <a:rPr lang="es-ES" sz="1800" dirty="0" smtClean="0"/>
              <a:t> de FP </a:t>
            </a:r>
            <a:r>
              <a:rPr lang="es-ES" sz="1800" dirty="0" err="1" smtClean="0"/>
              <a:t>és</a:t>
            </a:r>
            <a:r>
              <a:rPr lang="es-ES" sz="1800" dirty="0" smtClean="0"/>
              <a:t> el que ha </a:t>
            </a:r>
            <a:r>
              <a:rPr lang="es-ES" sz="1800" dirty="0" err="1" smtClean="0"/>
              <a:t>obtingut</a:t>
            </a:r>
            <a:r>
              <a:rPr lang="es-ES" sz="1800" dirty="0" smtClean="0"/>
              <a:t> </a:t>
            </a:r>
            <a:r>
              <a:rPr lang="es-ES" sz="1800" dirty="0" err="1" smtClean="0"/>
              <a:t>millor</a:t>
            </a:r>
            <a:r>
              <a:rPr lang="es-ES" sz="1800" dirty="0" smtClean="0"/>
              <a:t> </a:t>
            </a:r>
            <a:r>
              <a:rPr lang="es-ES" sz="1800" dirty="0" err="1" smtClean="0"/>
              <a:t>resultat</a:t>
            </a:r>
            <a:r>
              <a:rPr lang="es-ES" sz="1800" dirty="0" smtClean="0"/>
              <a:t>.</a:t>
            </a:r>
          </a:p>
          <a:p>
            <a:pPr algn="just"/>
            <a:r>
              <a:rPr lang="es-ES" sz="1800" dirty="0" smtClean="0"/>
              <a:t>-</a:t>
            </a:r>
            <a:r>
              <a:rPr lang="es-ES" sz="1800" b="1" dirty="0" err="1" smtClean="0"/>
              <a:t>Participació</a:t>
            </a:r>
            <a:r>
              <a:rPr lang="es-ES" sz="1800" b="1" dirty="0"/>
              <a:t> </a:t>
            </a:r>
            <a:r>
              <a:rPr lang="es-ES" sz="1800" b="1" dirty="0" smtClean="0"/>
              <a:t>del </a:t>
            </a:r>
            <a:r>
              <a:rPr lang="es-ES" sz="1800" b="1" dirty="0" err="1" smtClean="0"/>
              <a:t>grup</a:t>
            </a:r>
            <a:r>
              <a:rPr lang="es-ES" sz="1800" b="1" dirty="0" smtClean="0"/>
              <a:t> </a:t>
            </a:r>
            <a:r>
              <a:rPr lang="es-ES" sz="1800" dirty="0" smtClean="0"/>
              <a:t>mol </a:t>
            </a:r>
            <a:r>
              <a:rPr lang="es-ES" sz="1800" dirty="0" err="1" smtClean="0"/>
              <a:t>desproporcionat</a:t>
            </a:r>
            <a:r>
              <a:rPr lang="es-ES" sz="1800" dirty="0" smtClean="0"/>
              <a:t> i desigual. 29/9 ( 90%). </a:t>
            </a:r>
            <a:r>
              <a:rPr lang="es-ES" sz="1800" dirty="0" err="1" smtClean="0"/>
              <a:t>Exemple</a:t>
            </a:r>
            <a:r>
              <a:rPr lang="es-ES" sz="1800" dirty="0" smtClean="0"/>
              <a:t>  </a:t>
            </a:r>
            <a:r>
              <a:rPr lang="es-ES" sz="1800" dirty="0" err="1" smtClean="0"/>
              <a:t>tallers</a:t>
            </a:r>
            <a:r>
              <a:rPr lang="es-ES" sz="1800" dirty="0" smtClean="0"/>
              <a:t> </a:t>
            </a:r>
            <a:r>
              <a:rPr lang="es-ES" sz="1800" dirty="0" err="1" smtClean="0"/>
              <a:t>externs</a:t>
            </a:r>
            <a:r>
              <a:rPr lang="es-ES" sz="1800" dirty="0" smtClean="0"/>
              <a:t>. </a:t>
            </a:r>
          </a:p>
          <a:p>
            <a:pPr algn="just"/>
            <a:r>
              <a:rPr lang="es-ES" sz="1800" dirty="0" smtClean="0"/>
              <a:t>-</a:t>
            </a:r>
            <a:r>
              <a:rPr lang="es-ES" sz="1800" b="1" dirty="0" err="1" smtClean="0"/>
              <a:t>Absències</a:t>
            </a:r>
            <a:r>
              <a:rPr lang="es-ES" sz="1800" b="1" dirty="0" smtClean="0"/>
              <a:t> i faltes </a:t>
            </a:r>
            <a:r>
              <a:rPr lang="es-ES" sz="1800" b="1" dirty="0" err="1" smtClean="0"/>
              <a:t>justificades</a:t>
            </a:r>
            <a:r>
              <a:rPr lang="es-ES" sz="1800" b="1" dirty="0" smtClean="0"/>
              <a:t> i no </a:t>
            </a:r>
            <a:r>
              <a:rPr lang="es-ES" sz="1800" b="1" dirty="0" err="1" smtClean="0"/>
              <a:t>justificades</a:t>
            </a:r>
            <a:r>
              <a:rPr lang="es-ES" sz="1800" dirty="0" smtClean="0"/>
              <a:t>. En general </a:t>
            </a:r>
            <a:r>
              <a:rPr lang="es-ES" sz="1800" dirty="0" smtClean="0"/>
              <a:t> </a:t>
            </a:r>
            <a:r>
              <a:rPr lang="es-ES" sz="1800" dirty="0" err="1" smtClean="0"/>
              <a:t>és</a:t>
            </a:r>
            <a:r>
              <a:rPr lang="es-ES" sz="1800" dirty="0" smtClean="0"/>
              <a:t> un </a:t>
            </a:r>
            <a:r>
              <a:rPr lang="es-ES" sz="1800" dirty="0" smtClean="0"/>
              <a:t>25% del total </a:t>
            </a:r>
            <a:r>
              <a:rPr lang="es-ES" sz="1800" dirty="0" smtClean="0"/>
              <a:t> </a:t>
            </a:r>
            <a:r>
              <a:rPr lang="es-ES" sz="1800" dirty="0" err="1" smtClean="0"/>
              <a:t>s`acumulen</a:t>
            </a:r>
            <a:r>
              <a:rPr lang="es-ES" sz="1800" dirty="0" smtClean="0"/>
              <a:t> les  faltes.</a:t>
            </a:r>
            <a:endParaRPr lang="es-ES" sz="1800" dirty="0" smtClean="0"/>
          </a:p>
          <a:p>
            <a:pPr algn="just"/>
            <a:r>
              <a:rPr lang="es-ES" sz="1800" b="1" dirty="0" smtClean="0"/>
              <a:t>-</a:t>
            </a:r>
            <a:r>
              <a:rPr lang="es-ES" sz="1800" b="1" dirty="0" err="1" smtClean="0"/>
              <a:t>Treball</a:t>
            </a:r>
            <a:r>
              <a:rPr lang="es-ES" sz="1800" b="1" dirty="0" smtClean="0"/>
              <a:t> en </a:t>
            </a:r>
            <a:r>
              <a:rPr lang="es-ES" sz="1800" b="1" dirty="0" err="1" smtClean="0"/>
              <a:t>grups</a:t>
            </a:r>
            <a:r>
              <a:rPr lang="es-ES" sz="1800" dirty="0" smtClean="0"/>
              <a:t>.  </a:t>
            </a:r>
            <a:r>
              <a:rPr lang="es-ES" sz="1800" dirty="0" err="1" smtClean="0"/>
              <a:t>Resistència</a:t>
            </a:r>
            <a:r>
              <a:rPr lang="es-ES" sz="1800" dirty="0" smtClean="0"/>
              <a:t> a la </a:t>
            </a:r>
            <a:r>
              <a:rPr lang="es-ES" sz="1800" dirty="0" err="1" smtClean="0"/>
              <a:t>formació</a:t>
            </a:r>
            <a:r>
              <a:rPr lang="es-ES" sz="1800" dirty="0" smtClean="0"/>
              <a:t> d </a:t>
            </a:r>
            <a:r>
              <a:rPr lang="es-ES" sz="1800" dirty="0" err="1" smtClean="0"/>
              <a:t>enous</a:t>
            </a:r>
            <a:r>
              <a:rPr lang="es-ES" sz="1800" dirty="0" smtClean="0"/>
              <a:t> </a:t>
            </a:r>
            <a:r>
              <a:rPr lang="es-ES" sz="1800" dirty="0" err="1" smtClean="0"/>
              <a:t>grups</a:t>
            </a:r>
            <a:endParaRPr lang="es-ES" sz="1800" dirty="0" smtClean="0"/>
          </a:p>
          <a:p>
            <a:pPr algn="just"/>
            <a:r>
              <a:rPr lang="es-ES" sz="1800" dirty="0" smtClean="0"/>
              <a:t>-</a:t>
            </a:r>
            <a:r>
              <a:rPr lang="es-ES" sz="1800" b="1" dirty="0" err="1" smtClean="0"/>
              <a:t>Grups</a:t>
            </a:r>
            <a:r>
              <a:rPr lang="es-ES" sz="1800" b="1" dirty="0" smtClean="0"/>
              <a:t> </a:t>
            </a:r>
            <a:r>
              <a:rPr lang="es-ES" sz="1800" b="1" dirty="0" err="1" smtClean="0"/>
              <a:t>mirall</a:t>
            </a:r>
            <a:r>
              <a:rPr lang="es-ES" sz="1800" dirty="0" smtClean="0"/>
              <a:t>. </a:t>
            </a:r>
            <a:r>
              <a:rPr lang="es-ES" sz="1800" dirty="0" err="1" smtClean="0"/>
              <a:t>Inici</a:t>
            </a:r>
            <a:r>
              <a:rPr lang="es-ES" sz="1800" dirty="0" smtClean="0"/>
              <a:t>  ( 09/des/2020) cal esperar </a:t>
            </a:r>
            <a:r>
              <a:rPr lang="es-ES" sz="1800" dirty="0" err="1" smtClean="0"/>
              <a:t>més</a:t>
            </a:r>
            <a:r>
              <a:rPr lang="es-ES" sz="1800" dirty="0" smtClean="0"/>
              <a:t> </a:t>
            </a:r>
            <a:r>
              <a:rPr lang="es-ES" sz="1800" dirty="0" err="1" smtClean="0"/>
              <a:t>temps</a:t>
            </a:r>
            <a:r>
              <a:rPr lang="es-ES" sz="1800" dirty="0" smtClean="0"/>
              <a:t> </a:t>
            </a:r>
            <a:r>
              <a:rPr lang="es-ES" sz="1800" dirty="0" smtClean="0"/>
              <a:t>per a valorar</a:t>
            </a:r>
            <a:endParaRPr lang="es-E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238</Words>
  <Application>Microsoft Office PowerPoint</Application>
  <PresentationFormat>Presentación en pantalla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Programació: tutories  exàmens i recuperacions </vt:lpstr>
      <vt:lpstr>Programació: Tutories  </vt:lpstr>
      <vt:lpstr>Programació: 2ª Avaluació  </vt:lpstr>
      <vt:lpstr>Programació: Recuperacions  </vt:lpstr>
      <vt:lpstr>Retorn 1ª avaluació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Tutoria.Dia 11 de gener 2021</dc:title>
  <dc:creator>Toni</dc:creator>
  <cp:lastModifiedBy>Toni</cp:lastModifiedBy>
  <cp:revision>5</cp:revision>
  <dcterms:created xsi:type="dcterms:W3CDTF">2021-01-10T22:24:51Z</dcterms:created>
  <dcterms:modified xsi:type="dcterms:W3CDTF">2021-01-17T20:59:04Z</dcterms:modified>
</cp:coreProperties>
</file>