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Le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ng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c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ella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n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 y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Li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1º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Bachil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l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‹Nº›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Le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ng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c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ella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n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 y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Li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1º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Bachil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l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‹Nº›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7604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Le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ng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c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ella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n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 y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Li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1º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Bachil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l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‹Nº›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Le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ng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c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ella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n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 y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Li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1º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Bachil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l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‹Nº›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7604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24700" y="1840598"/>
            <a:ext cx="3624834" cy="369328"/>
          </a:xfrm>
          <a:custGeom>
            <a:avLst/>
            <a:gdLst/>
            <a:ahLst/>
            <a:cxnLst/>
            <a:rect l="l" t="t" r="r" b="b"/>
            <a:pathLst>
              <a:path w="3624834" h="369328">
                <a:moveTo>
                  <a:pt x="0" y="369328"/>
                </a:moveTo>
                <a:lnTo>
                  <a:pt x="3624834" y="369328"/>
                </a:lnTo>
                <a:lnTo>
                  <a:pt x="362483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24700" y="1840598"/>
            <a:ext cx="3624834" cy="369328"/>
          </a:xfrm>
          <a:custGeom>
            <a:avLst/>
            <a:gdLst/>
            <a:ahLst/>
            <a:cxnLst/>
            <a:rect l="l" t="t" r="r" b="b"/>
            <a:pathLst>
              <a:path w="3624834" h="369328">
                <a:moveTo>
                  <a:pt x="0" y="369328"/>
                </a:moveTo>
                <a:lnTo>
                  <a:pt x="3624834" y="369328"/>
                </a:lnTo>
                <a:lnTo>
                  <a:pt x="362483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4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Le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ng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c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ella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n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 y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Li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1º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Bachil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l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‹Nº›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7604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51182" y="882141"/>
            <a:ext cx="6441635" cy="4572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9714" y="1877567"/>
            <a:ext cx="8324570" cy="138169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15128" y="6444234"/>
            <a:ext cx="2868309" cy="20319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Le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ng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c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ella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n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 y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Li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u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1º</a:t>
            </a:r>
            <a:r>
              <a:rPr sz="1200" b="1" spc="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Bachil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l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ra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t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8431" y="6438138"/>
            <a:ext cx="2502675" cy="20319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22207" y="6438138"/>
            <a:ext cx="204724" cy="20319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‹Nº›</a:t>
            </a:fld>
            <a:endParaRPr sz="120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0" cy="696023"/>
          </a:xfrm>
          <a:custGeom>
            <a:avLst/>
            <a:gdLst/>
            <a:ahLst/>
            <a:cxnLst/>
            <a:rect l="l" t="t" r="r" b="b"/>
            <a:pathLst>
              <a:path h="696023">
                <a:moveTo>
                  <a:pt x="0" y="696023"/>
                </a:move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08097" y="2256663"/>
            <a:ext cx="6335902" cy="46013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144000" cy="7604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15265" marR="12700" indent="1725930">
              <a:lnSpc>
                <a:spcPct val="100000"/>
              </a:lnSpc>
            </a:pPr>
            <a:r>
              <a:rPr sz="4400" b="1" spc="-100" dirty="0" smtClean="0">
                <a:solidFill>
                  <a:srgbClr val="FF0066"/>
                </a:solidFill>
                <a:latin typeface="Calibri"/>
                <a:cs typeface="Calibri"/>
              </a:rPr>
              <a:t>L</a:t>
            </a:r>
            <a:r>
              <a:rPr sz="44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OS</a:t>
            </a:r>
            <a:r>
              <a:rPr sz="4400" b="1" spc="-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4400" b="1" spc="-229" dirty="0" smtClean="0">
                <a:solidFill>
                  <a:srgbClr val="FF0066"/>
                </a:solidFill>
                <a:latin typeface="Calibri"/>
                <a:cs typeface="Calibri"/>
              </a:rPr>
              <a:t>V</a:t>
            </a:r>
            <a:r>
              <a:rPr sz="44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4400" b="1" spc="-100" dirty="0" smtClean="0">
                <a:solidFill>
                  <a:srgbClr val="FF0066"/>
                </a:solidFill>
                <a:latin typeface="Calibri"/>
                <a:cs typeface="Calibri"/>
              </a:rPr>
              <a:t>L</a:t>
            </a:r>
            <a:r>
              <a:rPr sz="44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OR</a:t>
            </a:r>
            <a:r>
              <a:rPr sz="4400" b="1" spc="-65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44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S DE</a:t>
            </a:r>
            <a:r>
              <a:rPr sz="4400" b="1" spc="1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4400" b="1" i="1" spc="-25" dirty="0" smtClean="0">
                <a:solidFill>
                  <a:srgbClr val="FF0066"/>
                </a:solidFill>
                <a:latin typeface="Calibri"/>
                <a:cs typeface="Calibri"/>
              </a:rPr>
              <a:t>SE</a:t>
            </a:r>
            <a:r>
              <a:rPr sz="44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.</a:t>
            </a:r>
            <a:r>
              <a:rPr sz="44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 CLASIF</a:t>
            </a:r>
            <a:r>
              <a:rPr sz="44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I</a:t>
            </a:r>
            <a:r>
              <a:rPr sz="44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4400" b="1" spc="-85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44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CIÓN</a:t>
            </a:r>
            <a:r>
              <a:rPr sz="4400" b="1" spc="2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44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DE</a:t>
            </a:r>
            <a:r>
              <a:rPr sz="4400" b="1" spc="-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44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LAS</a:t>
            </a:r>
            <a:r>
              <a:rPr sz="4400" b="1" spc="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44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OR</a:t>
            </a:r>
            <a:r>
              <a:rPr sz="4400" b="1" spc="-8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44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CION</a:t>
            </a:r>
            <a:r>
              <a:rPr sz="4400" b="1" spc="-65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44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13839" y="3899916"/>
            <a:ext cx="6276975" cy="13798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4000" b="1" dirty="0" smtClean="0">
                <a:solidFill>
                  <a:srgbClr val="7E7E7E"/>
                </a:solidFill>
                <a:latin typeface="Calibri"/>
                <a:cs typeface="Calibri"/>
              </a:rPr>
              <a:t>Lengua</a:t>
            </a:r>
            <a:r>
              <a:rPr sz="4000" b="1" spc="-15" dirty="0" smtClean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4000" b="1" spc="-30" dirty="0" smtClean="0">
                <a:solidFill>
                  <a:srgbClr val="7E7E7E"/>
                </a:solidFill>
                <a:latin typeface="Calibri"/>
                <a:cs typeface="Calibri"/>
              </a:rPr>
              <a:t>c</a:t>
            </a:r>
            <a:r>
              <a:rPr sz="4000" b="1" spc="0" dirty="0" smtClean="0">
                <a:solidFill>
                  <a:srgbClr val="7E7E7E"/>
                </a:solidFill>
                <a:latin typeface="Calibri"/>
                <a:cs typeface="Calibri"/>
              </a:rPr>
              <a:t>a</a:t>
            </a:r>
            <a:r>
              <a:rPr sz="4000" b="1" spc="-55" dirty="0" smtClean="0">
                <a:solidFill>
                  <a:srgbClr val="7E7E7E"/>
                </a:solidFill>
                <a:latin typeface="Calibri"/>
                <a:cs typeface="Calibri"/>
              </a:rPr>
              <a:t>st</a:t>
            </a:r>
            <a:r>
              <a:rPr sz="4000" b="1" spc="0" dirty="0" smtClean="0">
                <a:solidFill>
                  <a:srgbClr val="7E7E7E"/>
                </a:solidFill>
                <a:latin typeface="Calibri"/>
                <a:cs typeface="Calibri"/>
              </a:rPr>
              <a:t>ellana</a:t>
            </a:r>
            <a:r>
              <a:rPr sz="4000" b="1" spc="5" dirty="0" smtClean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4000" b="1" spc="0" dirty="0" smtClean="0">
                <a:solidFill>
                  <a:srgbClr val="7E7E7E"/>
                </a:solidFill>
                <a:latin typeface="Calibri"/>
                <a:cs typeface="Calibri"/>
              </a:rPr>
              <a:t>y Li</a:t>
            </a:r>
            <a:r>
              <a:rPr sz="4000" b="1" spc="-50" dirty="0" smtClean="0">
                <a:solidFill>
                  <a:srgbClr val="7E7E7E"/>
                </a:solidFill>
                <a:latin typeface="Calibri"/>
                <a:cs typeface="Calibri"/>
              </a:rPr>
              <a:t>t</a:t>
            </a:r>
            <a:r>
              <a:rPr sz="4000" b="1" spc="0" dirty="0" smtClean="0">
                <a:solidFill>
                  <a:srgbClr val="7E7E7E"/>
                </a:solidFill>
                <a:latin typeface="Calibri"/>
                <a:cs typeface="Calibri"/>
              </a:rPr>
              <a:t>e</a:t>
            </a:r>
            <a:r>
              <a:rPr sz="4000" b="1" spc="-95" dirty="0" smtClean="0">
                <a:solidFill>
                  <a:srgbClr val="7E7E7E"/>
                </a:solidFill>
                <a:latin typeface="Calibri"/>
                <a:cs typeface="Calibri"/>
              </a:rPr>
              <a:t>r</a:t>
            </a:r>
            <a:r>
              <a:rPr sz="4000" b="1" spc="-40" dirty="0" smtClean="0">
                <a:solidFill>
                  <a:srgbClr val="7E7E7E"/>
                </a:solidFill>
                <a:latin typeface="Calibri"/>
                <a:cs typeface="Calibri"/>
              </a:rPr>
              <a:t>a</a:t>
            </a:r>
            <a:r>
              <a:rPr sz="4000" b="1" spc="0" dirty="0" smtClean="0">
                <a:solidFill>
                  <a:srgbClr val="7E7E7E"/>
                </a:solidFill>
                <a:latin typeface="Calibri"/>
                <a:cs typeface="Calibri"/>
              </a:rPr>
              <a:t>tu</a:t>
            </a:r>
            <a:r>
              <a:rPr sz="4000" b="1" spc="-100" dirty="0" smtClean="0">
                <a:solidFill>
                  <a:srgbClr val="7E7E7E"/>
                </a:solidFill>
                <a:latin typeface="Calibri"/>
                <a:cs typeface="Calibri"/>
              </a:rPr>
              <a:t>r</a:t>
            </a:r>
            <a:r>
              <a:rPr sz="4000" b="1" spc="0" dirty="0" smtClean="0">
                <a:solidFill>
                  <a:srgbClr val="7E7E7E"/>
                </a:solidFill>
                <a:latin typeface="Calibri"/>
                <a:cs typeface="Calibri"/>
              </a:rPr>
              <a:t>a</a:t>
            </a:r>
            <a:endParaRPr sz="4000" dirty="0">
              <a:latin typeface="Calibri"/>
              <a:cs typeface="Calibri"/>
            </a:endParaRPr>
          </a:p>
          <a:p>
            <a:pPr>
              <a:lnSpc>
                <a:spcPts val="950"/>
              </a:lnSpc>
              <a:spcBef>
                <a:spcPts val="9"/>
              </a:spcBef>
            </a:pPr>
            <a:endParaRPr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83255" y="1135240"/>
            <a:ext cx="3758438" cy="369328"/>
          </a:xfrm>
          <a:custGeom>
            <a:avLst/>
            <a:gdLst/>
            <a:ahLst/>
            <a:cxnLst/>
            <a:rect l="l" t="t" r="r" b="b"/>
            <a:pathLst>
              <a:path w="3758438" h="369328">
                <a:moveTo>
                  <a:pt x="0" y="369328"/>
                </a:moveTo>
                <a:lnTo>
                  <a:pt x="3758438" y="369328"/>
                </a:lnTo>
                <a:lnTo>
                  <a:pt x="375843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83255" y="1135240"/>
            <a:ext cx="3758438" cy="369328"/>
          </a:xfrm>
          <a:custGeom>
            <a:avLst/>
            <a:gdLst/>
            <a:ahLst/>
            <a:cxnLst/>
            <a:rect l="l" t="t" r="r" b="b"/>
            <a:pathLst>
              <a:path w="3758438" h="369328">
                <a:moveTo>
                  <a:pt x="0" y="369328"/>
                </a:moveTo>
                <a:lnTo>
                  <a:pt x="3758438" y="369328"/>
                </a:lnTo>
                <a:lnTo>
                  <a:pt x="375843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26155" y="1166621"/>
            <a:ext cx="307403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latin typeface="Calibri"/>
                <a:cs typeface="Calibri"/>
              </a:rPr>
              <a:t>P</a:t>
            </a:r>
            <a:r>
              <a:rPr sz="1800" b="1" spc="-15" dirty="0" smtClean="0">
                <a:latin typeface="Calibri"/>
                <a:cs typeface="Calibri"/>
              </a:rPr>
              <a:t>r</a:t>
            </a:r>
            <a:r>
              <a:rPr sz="1800" b="1" spc="0" dirty="0" smtClean="0">
                <a:latin typeface="Calibri"/>
                <a:cs typeface="Calibri"/>
              </a:rPr>
              <a:t>esen</a:t>
            </a:r>
            <a:r>
              <a:rPr sz="1800" b="1" spc="-10" dirty="0" smtClean="0">
                <a:latin typeface="Calibri"/>
                <a:cs typeface="Calibri"/>
              </a:rPr>
              <a:t>c</a:t>
            </a:r>
            <a:r>
              <a:rPr sz="1800" b="1" spc="-15" dirty="0" smtClean="0">
                <a:latin typeface="Calibri"/>
                <a:cs typeface="Calibri"/>
              </a:rPr>
              <a:t>i</a:t>
            </a:r>
            <a:r>
              <a:rPr sz="1800" b="1" spc="-10" dirty="0" smtClean="0">
                <a:latin typeface="Calibri"/>
                <a:cs typeface="Calibri"/>
              </a:rPr>
              <a:t>a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-10" dirty="0" smtClean="0">
                <a:latin typeface="Calibri"/>
                <a:cs typeface="Calibri"/>
              </a:rPr>
              <a:t>/</a:t>
            </a:r>
            <a:r>
              <a:rPr sz="1800" b="1" spc="5" dirty="0" smtClean="0">
                <a:latin typeface="Calibri"/>
                <a:cs typeface="Calibri"/>
              </a:rPr>
              <a:t> </a:t>
            </a:r>
            <a:r>
              <a:rPr sz="1800" b="1" spc="-10" dirty="0" smtClean="0">
                <a:latin typeface="Calibri"/>
                <a:cs typeface="Calibri"/>
              </a:rPr>
              <a:t>ausenc</a:t>
            </a:r>
            <a:r>
              <a:rPr sz="1800" b="1" spc="-20" dirty="0" smtClean="0">
                <a:latin typeface="Calibri"/>
                <a:cs typeface="Calibri"/>
              </a:rPr>
              <a:t>i</a:t>
            </a:r>
            <a:r>
              <a:rPr sz="1800" b="1" spc="-10" dirty="0" smtClean="0">
                <a:latin typeface="Calibri"/>
                <a:cs typeface="Calibri"/>
              </a:rPr>
              <a:t>a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0" dirty="0" smtClean="0">
                <a:latin typeface="Calibri"/>
                <a:cs typeface="Calibri"/>
              </a:rPr>
              <a:t>de </a:t>
            </a:r>
            <a:r>
              <a:rPr sz="1800" b="1" spc="-35" dirty="0" smtClean="0">
                <a:latin typeface="Calibri"/>
                <a:cs typeface="Calibri"/>
              </a:rPr>
              <a:t>a</a:t>
            </a:r>
            <a:r>
              <a:rPr sz="1800" b="1" spc="-10" dirty="0" smtClean="0">
                <a:latin typeface="Calibri"/>
                <a:cs typeface="Calibri"/>
              </a:rPr>
              <a:t>tribu</a:t>
            </a:r>
            <a:r>
              <a:rPr sz="1800" b="1" spc="-25" dirty="0" smtClean="0">
                <a:latin typeface="Calibri"/>
                <a:cs typeface="Calibri"/>
              </a:rPr>
              <a:t>t</a:t>
            </a:r>
            <a:r>
              <a:rPr sz="1800" b="1" spc="-10" dirty="0" smtClean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95220" y="2128380"/>
            <a:ext cx="1228928" cy="369328"/>
          </a:xfrm>
          <a:custGeom>
            <a:avLst/>
            <a:gdLst/>
            <a:ahLst/>
            <a:cxnLst/>
            <a:rect l="l" t="t" r="r" b="b"/>
            <a:pathLst>
              <a:path w="1228928" h="369328">
                <a:moveTo>
                  <a:pt x="0" y="369328"/>
                </a:moveTo>
                <a:lnTo>
                  <a:pt x="1228928" y="369328"/>
                </a:lnTo>
                <a:lnTo>
                  <a:pt x="122892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95220" y="2128380"/>
            <a:ext cx="1228928" cy="369328"/>
          </a:xfrm>
          <a:custGeom>
            <a:avLst/>
            <a:gdLst/>
            <a:ahLst/>
            <a:cxnLst/>
            <a:rect l="l" t="t" r="r" b="b"/>
            <a:pathLst>
              <a:path w="1228928" h="369328">
                <a:moveTo>
                  <a:pt x="0" y="369328"/>
                </a:moveTo>
                <a:lnTo>
                  <a:pt x="1228928" y="369328"/>
                </a:lnTo>
                <a:lnTo>
                  <a:pt x="122892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46800" y="2128380"/>
            <a:ext cx="1335786" cy="369328"/>
          </a:xfrm>
          <a:custGeom>
            <a:avLst/>
            <a:gdLst/>
            <a:ahLst/>
            <a:cxnLst/>
            <a:rect l="l" t="t" r="r" b="b"/>
            <a:pathLst>
              <a:path w="1335786" h="369328">
                <a:moveTo>
                  <a:pt x="0" y="369328"/>
                </a:moveTo>
                <a:lnTo>
                  <a:pt x="1335786" y="369328"/>
                </a:lnTo>
                <a:lnTo>
                  <a:pt x="133578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46800" y="2128380"/>
            <a:ext cx="1335786" cy="369328"/>
          </a:xfrm>
          <a:custGeom>
            <a:avLst/>
            <a:gdLst/>
            <a:ahLst/>
            <a:cxnLst/>
            <a:rect l="l" t="t" r="r" b="b"/>
            <a:pathLst>
              <a:path w="1335786" h="369328">
                <a:moveTo>
                  <a:pt x="0" y="369328"/>
                </a:moveTo>
                <a:lnTo>
                  <a:pt x="1335786" y="369328"/>
                </a:lnTo>
                <a:lnTo>
                  <a:pt x="133578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1395" y="2872994"/>
            <a:ext cx="3616705" cy="1077213"/>
          </a:xfrm>
          <a:custGeom>
            <a:avLst/>
            <a:gdLst/>
            <a:ahLst/>
            <a:cxnLst/>
            <a:rect l="l" t="t" r="r" b="b"/>
            <a:pathLst>
              <a:path w="3616705" h="1077213">
                <a:moveTo>
                  <a:pt x="0" y="1077213"/>
                </a:moveTo>
                <a:lnTo>
                  <a:pt x="3616705" y="1077213"/>
                </a:lnTo>
                <a:lnTo>
                  <a:pt x="3616705" y="0"/>
                </a:lnTo>
                <a:lnTo>
                  <a:pt x="0" y="0"/>
                </a:lnTo>
                <a:lnTo>
                  <a:pt x="0" y="1077213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97559" y="2159761"/>
            <a:ext cx="3423285" cy="17449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7620" algn="ctr">
              <a:lnSpc>
                <a:spcPct val="100000"/>
              </a:lnSpc>
            </a:pPr>
            <a:r>
              <a:rPr sz="1800" b="1" spc="-70" dirty="0" smtClean="0">
                <a:latin typeface="Calibri"/>
                <a:cs typeface="Calibri"/>
              </a:rPr>
              <a:t>A</a:t>
            </a:r>
            <a:r>
              <a:rPr sz="1800" b="1" spc="-10" dirty="0" smtClean="0">
                <a:latin typeface="Calibri"/>
                <a:cs typeface="Calibri"/>
              </a:rPr>
              <a:t>tribut</a:t>
            </a:r>
            <a:r>
              <a:rPr sz="1800" b="1" spc="-15" dirty="0" smtClean="0">
                <a:latin typeface="Calibri"/>
                <a:cs typeface="Calibri"/>
              </a:rPr>
              <a:t>i</a:t>
            </a:r>
            <a:r>
              <a:rPr sz="1800" b="1" spc="-25" dirty="0" smtClean="0">
                <a:latin typeface="Calibri"/>
                <a:cs typeface="Calibri"/>
              </a:rPr>
              <a:t>v</a:t>
            </a:r>
            <a:r>
              <a:rPr sz="1800" b="1" spc="-20" dirty="0" smtClean="0">
                <a:latin typeface="Calibri"/>
                <a:cs typeface="Calibri"/>
              </a:rPr>
              <a:t>a</a:t>
            </a:r>
            <a:r>
              <a:rPr sz="1800" b="1" spc="-10" dirty="0" smtClean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700"/>
              </a:lnSpc>
              <a:spcBef>
                <a:spcPts val="17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 marR="12700" indent="635" algn="ctr">
              <a:lnSpc>
                <a:spcPct val="100000"/>
              </a:lnSpc>
            </a:pPr>
            <a:r>
              <a:rPr sz="1600" dirty="0" smtClean="0">
                <a:latin typeface="Calibri"/>
                <a:cs typeface="Calibri"/>
              </a:rPr>
              <a:t>Las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o</a:t>
            </a:r>
            <a:r>
              <a:rPr sz="1600" spc="-4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aciones </a:t>
            </a:r>
            <a:r>
              <a:rPr sz="1600" spc="-20" dirty="0" smtClean="0">
                <a:latin typeface="Calibri"/>
                <a:cs typeface="Calibri"/>
              </a:rPr>
              <a:t>a</a:t>
            </a:r>
            <a:r>
              <a:rPr sz="1600" spc="0" dirty="0" smtClean="0">
                <a:latin typeface="Calibri"/>
                <a:cs typeface="Calibri"/>
              </a:rPr>
              <a:t>tr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0" dirty="0" smtClean="0">
                <a:latin typeface="Calibri"/>
                <a:cs typeface="Calibri"/>
              </a:rPr>
              <a:t>but</a:t>
            </a:r>
            <a:r>
              <a:rPr sz="1600" spc="-10" dirty="0" smtClean="0">
                <a:latin typeface="Calibri"/>
                <a:cs typeface="Calibri"/>
              </a:rPr>
              <a:t>i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o 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0" dirty="0" smtClean="0">
                <a:latin typeface="Calibri"/>
                <a:cs typeface="Calibri"/>
              </a:rPr>
              <a:t>opul</a:t>
            </a:r>
            <a:r>
              <a:rPr sz="1600" spc="-25" dirty="0" smtClean="0">
                <a:latin typeface="Calibri"/>
                <a:cs typeface="Calibri"/>
              </a:rPr>
              <a:t>a</a:t>
            </a:r>
            <a:r>
              <a:rPr sz="1600" spc="0" dirty="0" smtClean="0">
                <a:latin typeface="Calibri"/>
                <a:cs typeface="Calibri"/>
              </a:rPr>
              <a:t>t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as </a:t>
            </a:r>
            <a:r>
              <a:rPr sz="1600" b="1" spc="0" dirty="0" smtClean="0">
                <a:latin typeface="Calibri"/>
                <a:cs typeface="Calibri"/>
              </a:rPr>
              <a:t>tienen</a:t>
            </a:r>
            <a:r>
              <a:rPr sz="1600" b="1" spc="-20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como n</a:t>
            </a:r>
            <a:r>
              <a:rPr sz="1600" b="1" spc="-10" dirty="0" smtClean="0">
                <a:latin typeface="Calibri"/>
                <a:cs typeface="Calibri"/>
              </a:rPr>
              <a:t>ú</a:t>
            </a:r>
            <a:r>
              <a:rPr sz="1600" b="1" spc="0" dirty="0" smtClean="0">
                <a:latin typeface="Calibri"/>
                <a:cs typeface="Calibri"/>
              </a:rPr>
              <a:t>cleo un</a:t>
            </a:r>
            <a:r>
              <a:rPr sz="1600" b="1" spc="5" dirty="0" smtClean="0">
                <a:latin typeface="Calibri"/>
                <a:cs typeface="Calibri"/>
              </a:rPr>
              <a:t> </a:t>
            </a:r>
            <a:r>
              <a:rPr sz="1600" b="1" spc="-20" dirty="0" smtClean="0">
                <a:latin typeface="Calibri"/>
                <a:cs typeface="Calibri"/>
              </a:rPr>
              <a:t>v</a:t>
            </a:r>
            <a:r>
              <a:rPr sz="1600" b="1" spc="0" dirty="0" smtClean="0">
                <a:latin typeface="Calibri"/>
                <a:cs typeface="Calibri"/>
              </a:rPr>
              <a:t>erbo</a:t>
            </a:r>
            <a:r>
              <a:rPr sz="1600" b="1" spc="5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cop</a:t>
            </a:r>
            <a:r>
              <a:rPr sz="1600" b="1" spc="-10" dirty="0" smtClean="0">
                <a:latin typeface="Calibri"/>
                <a:cs typeface="Calibri"/>
              </a:rPr>
              <a:t>u</a:t>
            </a:r>
            <a:r>
              <a:rPr sz="1600" b="1" spc="0" dirty="0" smtClean="0">
                <a:latin typeface="Calibri"/>
                <a:cs typeface="Calibri"/>
              </a:rPr>
              <a:t>l</a:t>
            </a:r>
            <a:r>
              <a:rPr sz="1600" b="1" spc="-15" dirty="0" smtClean="0">
                <a:latin typeface="Calibri"/>
                <a:cs typeface="Calibri"/>
              </a:rPr>
              <a:t>a</a:t>
            </a:r>
            <a:r>
              <a:rPr sz="1600" b="1" spc="0" dirty="0" smtClean="0">
                <a:latin typeface="Calibri"/>
                <a:cs typeface="Calibri"/>
              </a:rPr>
              <a:t>ti</a:t>
            </a:r>
            <a:r>
              <a:rPr sz="1600" b="1" spc="-20" dirty="0" smtClean="0">
                <a:latin typeface="Calibri"/>
                <a:cs typeface="Calibri"/>
              </a:rPr>
              <a:t>v</a:t>
            </a:r>
            <a:r>
              <a:rPr sz="1600" b="1" spc="0" dirty="0" smtClean="0">
                <a:latin typeface="Calibri"/>
                <a:cs typeface="Calibri"/>
              </a:rPr>
              <a:t>o </a:t>
            </a:r>
            <a:r>
              <a:rPr sz="1600" spc="0" dirty="0" smtClean="0">
                <a:latin typeface="Calibri"/>
                <a:cs typeface="Calibri"/>
              </a:rPr>
              <a:t>(se</a:t>
            </a:r>
            <a:r>
              <a:rPr sz="1600" spc="-145" dirty="0" smtClean="0">
                <a:latin typeface="Calibri"/>
                <a:cs typeface="Calibri"/>
              </a:rPr>
              <a:t>r</a:t>
            </a:r>
            <a:r>
              <a:rPr sz="1600" spc="-5" dirty="0" smtClean="0">
                <a:latin typeface="Calibri"/>
                <a:cs typeface="Calibri"/>
              </a:rPr>
              <a:t>,</a:t>
            </a:r>
            <a:r>
              <a:rPr sz="1600" spc="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e</a:t>
            </a:r>
            <a:r>
              <a:rPr sz="1600" spc="-25" dirty="0" smtClean="0">
                <a:latin typeface="Calibri"/>
                <a:cs typeface="Calibri"/>
              </a:rPr>
              <a:t>st</a:t>
            </a:r>
            <a:r>
              <a:rPr sz="1600" spc="0" dirty="0" smtClean="0">
                <a:latin typeface="Calibri"/>
                <a:cs typeface="Calibri"/>
              </a:rPr>
              <a:t>a</a:t>
            </a:r>
            <a:r>
              <a:rPr sz="1600" spc="-140" dirty="0" smtClean="0">
                <a:latin typeface="Calibri"/>
                <a:cs typeface="Calibri"/>
              </a:rPr>
              <a:t>r</a:t>
            </a:r>
            <a:r>
              <a:rPr sz="1600" spc="-5" dirty="0" smtClean="0">
                <a:latin typeface="Calibri"/>
                <a:cs typeface="Calibri"/>
              </a:rPr>
              <a:t>, pa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ecer) o semi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0" dirty="0" smtClean="0">
                <a:latin typeface="Calibri"/>
                <a:cs typeface="Calibri"/>
              </a:rPr>
              <a:t>opul</a:t>
            </a:r>
            <a:r>
              <a:rPr sz="1600" spc="-25" dirty="0" smtClean="0">
                <a:latin typeface="Calibri"/>
                <a:cs typeface="Calibri"/>
              </a:rPr>
              <a:t>a</a:t>
            </a:r>
            <a:r>
              <a:rPr sz="1600" spc="0" dirty="0" smtClean="0">
                <a:latin typeface="Calibri"/>
                <a:cs typeface="Calibri"/>
              </a:rPr>
              <a:t>t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-20" dirty="0" smtClean="0">
                <a:latin typeface="Calibri"/>
                <a:cs typeface="Calibri"/>
              </a:rPr>
              <a:t>v</a:t>
            </a:r>
            <a:r>
              <a:rPr sz="1600" spc="-30" dirty="0" smtClean="0">
                <a:latin typeface="Calibri"/>
                <a:cs typeface="Calibri"/>
              </a:rPr>
              <a:t>o</a:t>
            </a:r>
            <a:r>
              <a:rPr sz="1600" spc="-5" dirty="0" smtClean="0">
                <a:latin typeface="Calibri"/>
                <a:cs typeface="Calibri"/>
              </a:rPr>
              <a:t>,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e </a:t>
            </a:r>
            <a:r>
              <a:rPr sz="1600" b="1" spc="0" dirty="0" smtClean="0">
                <a:latin typeface="Calibri"/>
                <a:cs typeface="Calibri"/>
              </a:rPr>
              <a:t>inclu</a:t>
            </a:r>
            <a:r>
              <a:rPr sz="1600" b="1" spc="-20" dirty="0" smtClean="0">
                <a:latin typeface="Calibri"/>
                <a:cs typeface="Calibri"/>
              </a:rPr>
              <a:t>y</a:t>
            </a:r>
            <a:r>
              <a:rPr sz="1600" b="1" spc="0" dirty="0" smtClean="0">
                <a:latin typeface="Calibri"/>
                <a:cs typeface="Calibri"/>
              </a:rPr>
              <a:t>en un </a:t>
            </a:r>
            <a:r>
              <a:rPr sz="1600" b="1" spc="-20" dirty="0" smtClean="0">
                <a:latin typeface="Calibri"/>
                <a:cs typeface="Calibri"/>
              </a:rPr>
              <a:t>a</a:t>
            </a:r>
            <a:r>
              <a:rPr sz="1600" b="1" spc="0" dirty="0" smtClean="0">
                <a:latin typeface="Calibri"/>
                <a:cs typeface="Calibri"/>
              </a:rPr>
              <a:t>tribu</a:t>
            </a:r>
            <a:r>
              <a:rPr sz="1600" b="1" spc="-20" dirty="0" smtClean="0">
                <a:latin typeface="Calibri"/>
                <a:cs typeface="Calibri"/>
              </a:rPr>
              <a:t>t</a:t>
            </a:r>
            <a:r>
              <a:rPr sz="1600" b="1" spc="0" dirty="0" smtClean="0">
                <a:latin typeface="Calibri"/>
                <a:cs typeface="Calibri"/>
              </a:rPr>
              <a:t>o</a:t>
            </a:r>
            <a:r>
              <a:rPr sz="1600" b="1" spc="-15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en su p</a:t>
            </a:r>
            <a:r>
              <a:rPr sz="1600" b="1" spc="-25" dirty="0" smtClean="0">
                <a:latin typeface="Calibri"/>
                <a:cs typeface="Calibri"/>
              </a:rPr>
              <a:t>r</a:t>
            </a:r>
            <a:r>
              <a:rPr sz="1600" b="1" spc="0" dirty="0" smtClean="0">
                <a:latin typeface="Calibri"/>
                <a:cs typeface="Calibri"/>
              </a:rPr>
              <a:t>edi</a:t>
            </a:r>
            <a:r>
              <a:rPr sz="1600" b="1" spc="-15" dirty="0" smtClean="0">
                <a:latin typeface="Calibri"/>
                <a:cs typeface="Calibri"/>
              </a:rPr>
              <a:t>c</a:t>
            </a:r>
            <a:r>
              <a:rPr sz="1600" b="1" spc="0" dirty="0" smtClean="0">
                <a:latin typeface="Calibri"/>
                <a:cs typeface="Calibri"/>
              </a:rPr>
              <a:t>ad</a:t>
            </a:r>
            <a:r>
              <a:rPr sz="1600" b="1" spc="5" dirty="0" smtClean="0">
                <a:latin typeface="Calibri"/>
                <a:cs typeface="Calibri"/>
              </a:rPr>
              <a:t>o</a:t>
            </a:r>
            <a:r>
              <a:rPr sz="1600" spc="0" dirty="0" smtClean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006340" y="2855848"/>
            <a:ext cx="3616706" cy="1077214"/>
          </a:xfrm>
          <a:custGeom>
            <a:avLst/>
            <a:gdLst/>
            <a:ahLst/>
            <a:cxnLst/>
            <a:rect l="l" t="t" r="r" b="b"/>
            <a:pathLst>
              <a:path w="3616705" h="1077214">
                <a:moveTo>
                  <a:pt x="0" y="1077214"/>
                </a:moveTo>
                <a:lnTo>
                  <a:pt x="3616706" y="1077214"/>
                </a:lnTo>
                <a:lnTo>
                  <a:pt x="3616706" y="0"/>
                </a:lnTo>
                <a:lnTo>
                  <a:pt x="0" y="0"/>
                </a:lnTo>
                <a:lnTo>
                  <a:pt x="0" y="1077214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51271" y="2159761"/>
            <a:ext cx="2928620" cy="1727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10160" algn="ctr">
              <a:lnSpc>
                <a:spcPct val="100000"/>
              </a:lnSpc>
            </a:pPr>
            <a:r>
              <a:rPr sz="1800" b="1" dirty="0" smtClean="0">
                <a:latin typeface="Calibri"/>
                <a:cs typeface="Calibri"/>
              </a:rPr>
              <a:t>P</a:t>
            </a:r>
            <a:r>
              <a:rPr sz="1800" b="1" spc="-15" dirty="0" smtClean="0">
                <a:latin typeface="Calibri"/>
                <a:cs typeface="Calibri"/>
              </a:rPr>
              <a:t>r</a:t>
            </a:r>
            <a:r>
              <a:rPr sz="1800" b="1" spc="0" dirty="0" smtClean="0">
                <a:latin typeface="Calibri"/>
                <a:cs typeface="Calibri"/>
              </a:rPr>
              <a:t>edi</a:t>
            </a:r>
            <a:r>
              <a:rPr sz="1800" b="1" spc="-15" dirty="0" smtClean="0">
                <a:latin typeface="Calibri"/>
                <a:cs typeface="Calibri"/>
              </a:rPr>
              <a:t>c</a:t>
            </a:r>
            <a:r>
              <a:rPr sz="1800" b="1" spc="-30" dirty="0" smtClean="0">
                <a:latin typeface="Calibri"/>
                <a:cs typeface="Calibri"/>
              </a:rPr>
              <a:t>a</a:t>
            </a:r>
            <a:r>
              <a:rPr sz="1800" b="1" spc="-10" dirty="0" smtClean="0">
                <a:latin typeface="Calibri"/>
                <a:cs typeface="Calibri"/>
              </a:rPr>
              <a:t>ti</a:t>
            </a:r>
            <a:r>
              <a:rPr sz="1800" b="1" spc="-45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as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550"/>
              </a:lnSpc>
              <a:spcBef>
                <a:spcPts val="34"/>
              </a:spcBef>
            </a:pPr>
            <a:endParaRPr sz="55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 marR="12700" indent="-635" algn="ctr">
              <a:lnSpc>
                <a:spcPct val="100000"/>
              </a:lnSpc>
            </a:pPr>
            <a:r>
              <a:rPr sz="1600" dirty="0" smtClean="0">
                <a:latin typeface="Calibri"/>
                <a:cs typeface="Calibri"/>
              </a:rPr>
              <a:t>Las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o</a:t>
            </a:r>
            <a:r>
              <a:rPr sz="1600" spc="-4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acio</a:t>
            </a:r>
            <a:r>
              <a:rPr sz="1600" spc="-5" dirty="0" smtClean="0">
                <a:latin typeface="Calibri"/>
                <a:cs typeface="Calibri"/>
              </a:rPr>
              <a:t>n</a:t>
            </a:r>
            <a:r>
              <a:rPr sz="1600" spc="0" dirty="0" smtClean="0">
                <a:latin typeface="Calibri"/>
                <a:cs typeface="Calibri"/>
              </a:rPr>
              <a:t>es p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ed</a:t>
            </a:r>
            <a:r>
              <a:rPr sz="1600" spc="-10" dirty="0" smtClean="0">
                <a:latin typeface="Calibri"/>
                <a:cs typeface="Calibri"/>
              </a:rPr>
              <a:t>i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-20" dirty="0" smtClean="0">
                <a:latin typeface="Calibri"/>
                <a:cs typeface="Calibri"/>
              </a:rPr>
              <a:t>a</a:t>
            </a:r>
            <a:r>
              <a:rPr sz="1600" spc="0" dirty="0" smtClean="0">
                <a:latin typeface="Calibri"/>
                <a:cs typeface="Calibri"/>
              </a:rPr>
              <a:t>t</a:t>
            </a:r>
            <a:r>
              <a:rPr sz="1600" spc="-10" dirty="0" smtClean="0">
                <a:latin typeface="Calibri"/>
                <a:cs typeface="Calibri"/>
              </a:rPr>
              <a:t>i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as</a:t>
            </a:r>
            <a:r>
              <a:rPr sz="1600" spc="-1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o no 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0" dirty="0" smtClean="0">
                <a:latin typeface="Calibri"/>
                <a:cs typeface="Calibri"/>
              </a:rPr>
              <a:t>opul</a:t>
            </a:r>
            <a:r>
              <a:rPr sz="1600" spc="-25" dirty="0" smtClean="0">
                <a:latin typeface="Calibri"/>
                <a:cs typeface="Calibri"/>
              </a:rPr>
              <a:t>a</a:t>
            </a:r>
            <a:r>
              <a:rPr sz="1600" spc="0" dirty="0" smtClean="0">
                <a:latin typeface="Calibri"/>
                <a:cs typeface="Calibri"/>
              </a:rPr>
              <a:t>t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as</a:t>
            </a:r>
            <a:r>
              <a:rPr sz="1600" spc="-20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tie</a:t>
            </a:r>
            <a:r>
              <a:rPr sz="1600" b="1" spc="-10" dirty="0" smtClean="0">
                <a:latin typeface="Calibri"/>
                <a:cs typeface="Calibri"/>
              </a:rPr>
              <a:t>n</a:t>
            </a:r>
            <a:r>
              <a:rPr sz="1600" b="1" spc="0" dirty="0" smtClean="0">
                <a:latin typeface="Calibri"/>
                <a:cs typeface="Calibri"/>
              </a:rPr>
              <a:t>en</a:t>
            </a:r>
            <a:r>
              <a:rPr sz="1600" b="1" spc="-15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como</a:t>
            </a:r>
            <a:r>
              <a:rPr sz="1600" b="1" spc="-10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núcleo un </a:t>
            </a:r>
            <a:r>
              <a:rPr sz="1600" b="1" spc="-20" dirty="0" smtClean="0">
                <a:latin typeface="Calibri"/>
                <a:cs typeface="Calibri"/>
              </a:rPr>
              <a:t>v</a:t>
            </a:r>
            <a:r>
              <a:rPr sz="1600" b="1" spc="0" dirty="0" smtClean="0">
                <a:latin typeface="Calibri"/>
                <a:cs typeface="Calibri"/>
              </a:rPr>
              <a:t>erbo</a:t>
            </a:r>
            <a:r>
              <a:rPr sz="1600" b="1" spc="10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no copul</a:t>
            </a:r>
            <a:r>
              <a:rPr sz="1600" b="1" spc="-20" dirty="0" smtClean="0">
                <a:latin typeface="Calibri"/>
                <a:cs typeface="Calibri"/>
              </a:rPr>
              <a:t>a</a:t>
            </a:r>
            <a:r>
              <a:rPr sz="1600" b="1" spc="0" dirty="0" smtClean="0">
                <a:latin typeface="Calibri"/>
                <a:cs typeface="Calibri"/>
              </a:rPr>
              <a:t>ti</a:t>
            </a:r>
            <a:r>
              <a:rPr sz="1600" b="1" spc="-20" dirty="0" smtClean="0">
                <a:latin typeface="Calibri"/>
                <a:cs typeface="Calibri"/>
              </a:rPr>
              <a:t>v</a:t>
            </a:r>
            <a:r>
              <a:rPr sz="1600" b="1" spc="0" dirty="0" smtClean="0">
                <a:latin typeface="Calibri"/>
                <a:cs typeface="Calibri"/>
              </a:rPr>
              <a:t>o</a:t>
            </a:r>
            <a:r>
              <a:rPr sz="1600" b="1" spc="-1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y</a:t>
            </a:r>
            <a:r>
              <a:rPr sz="1600" spc="5" dirty="0" smtClean="0">
                <a:latin typeface="Calibri"/>
                <a:cs typeface="Calibri"/>
              </a:rPr>
              <a:t> </a:t>
            </a:r>
            <a:r>
              <a:rPr sz="1600" b="1" spc="-15" dirty="0" smtClean="0">
                <a:latin typeface="Calibri"/>
                <a:cs typeface="Calibri"/>
              </a:rPr>
              <a:t>c</a:t>
            </a:r>
            <a:r>
              <a:rPr sz="1600" b="1" spc="0" dirty="0" smtClean="0">
                <a:latin typeface="Calibri"/>
                <a:cs typeface="Calibri"/>
              </a:rPr>
              <a:t>a</a:t>
            </a:r>
            <a:r>
              <a:rPr sz="1600" b="1" spc="-20" dirty="0" smtClean="0">
                <a:latin typeface="Calibri"/>
                <a:cs typeface="Calibri"/>
              </a:rPr>
              <a:t>r</a:t>
            </a:r>
            <a:r>
              <a:rPr sz="1600" b="1" spc="0" dirty="0" smtClean="0">
                <a:latin typeface="Calibri"/>
                <a:cs typeface="Calibri"/>
              </a:rPr>
              <a:t>ecen</a:t>
            </a:r>
            <a:r>
              <a:rPr sz="1600" b="1" spc="-5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de</a:t>
            </a:r>
            <a:endParaRPr sz="1600">
              <a:latin typeface="Calibri"/>
              <a:cs typeface="Calibri"/>
            </a:endParaRPr>
          </a:p>
          <a:p>
            <a:pPr marR="175895" algn="ctr">
              <a:lnSpc>
                <a:spcPct val="100000"/>
              </a:lnSpc>
            </a:pPr>
            <a:r>
              <a:rPr sz="1600" b="1" spc="-20" dirty="0" smtClean="0">
                <a:latin typeface="Calibri"/>
                <a:cs typeface="Calibri"/>
              </a:rPr>
              <a:t>a</a:t>
            </a:r>
            <a:r>
              <a:rPr sz="1600" b="1" spc="0" dirty="0" smtClean="0">
                <a:latin typeface="Calibri"/>
                <a:cs typeface="Calibri"/>
              </a:rPr>
              <a:t>tribu</a:t>
            </a:r>
            <a:r>
              <a:rPr sz="1600" b="1" spc="-20" dirty="0" smtClean="0">
                <a:latin typeface="Calibri"/>
                <a:cs typeface="Calibri"/>
              </a:rPr>
              <a:t>t</a:t>
            </a:r>
            <a:r>
              <a:rPr sz="1600" b="1" spc="5" dirty="0" smtClean="0">
                <a:latin typeface="Calibri"/>
                <a:cs typeface="Calibri"/>
              </a:rPr>
              <a:t>o</a:t>
            </a:r>
            <a:r>
              <a:rPr sz="1600" spc="0" dirty="0" smtClean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36993" y="4416894"/>
            <a:ext cx="3145536" cy="923328"/>
          </a:xfrm>
          <a:custGeom>
            <a:avLst/>
            <a:gdLst/>
            <a:ahLst/>
            <a:cxnLst/>
            <a:rect l="l" t="t" r="r" b="b"/>
            <a:pathLst>
              <a:path w="3145536" h="923328">
                <a:moveTo>
                  <a:pt x="0" y="923328"/>
                </a:moveTo>
                <a:lnTo>
                  <a:pt x="3145536" y="923328"/>
                </a:lnTo>
                <a:lnTo>
                  <a:pt x="3145536" y="0"/>
                </a:lnTo>
                <a:lnTo>
                  <a:pt x="0" y="0"/>
                </a:lnTo>
                <a:lnTo>
                  <a:pt x="0" y="923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242433" y="4416894"/>
            <a:ext cx="3144519" cy="923328"/>
          </a:xfrm>
          <a:custGeom>
            <a:avLst/>
            <a:gdLst/>
            <a:ahLst/>
            <a:cxnLst/>
            <a:rect l="l" t="t" r="r" b="b"/>
            <a:pathLst>
              <a:path w="3144519" h="923328">
                <a:moveTo>
                  <a:pt x="0" y="923328"/>
                </a:moveTo>
                <a:lnTo>
                  <a:pt x="3144519" y="923328"/>
                </a:lnTo>
                <a:lnTo>
                  <a:pt x="3144519" y="0"/>
                </a:lnTo>
                <a:lnTo>
                  <a:pt x="0" y="0"/>
                </a:lnTo>
                <a:lnTo>
                  <a:pt x="0" y="923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15746" y="4448555"/>
            <a:ext cx="2958465" cy="7600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1914525" algn="l"/>
              </a:tabLst>
            </a:pPr>
            <a:r>
              <a:rPr sz="1800" i="1" dirty="0" smtClean="0">
                <a:latin typeface="Calibri"/>
                <a:cs typeface="Calibri"/>
              </a:rPr>
              <a:t>La</a:t>
            </a:r>
            <a:r>
              <a:rPr sz="1800" i="1" spc="5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reunión 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u="heavy" spc="0" dirty="0" smtClean="0">
                <a:latin typeface="Calibri"/>
                <a:cs typeface="Calibri"/>
              </a:rPr>
              <a:t>ha</a:t>
            </a:r>
            <a:r>
              <a:rPr sz="1800" i="1" u="heavy" spc="-5" dirty="0" smtClean="0">
                <a:latin typeface="Calibri"/>
                <a:cs typeface="Calibri"/>
              </a:rPr>
              <a:t> </a:t>
            </a:r>
            <a:r>
              <a:rPr sz="1800" i="1" u="heavy" spc="5" dirty="0" smtClean="0">
                <a:latin typeface="Calibri"/>
                <a:cs typeface="Calibri"/>
              </a:rPr>
              <a:t>s</a:t>
            </a:r>
            <a:r>
              <a:rPr sz="1800" i="1" u="heavy" spc="0" dirty="0" smtClean="0">
                <a:latin typeface="Calibri"/>
                <a:cs typeface="Calibri"/>
              </a:rPr>
              <a:t>ido</a:t>
            </a:r>
            <a:r>
              <a:rPr sz="1800" i="1" spc="0" dirty="0" smtClean="0">
                <a:latin typeface="Calibri"/>
                <a:cs typeface="Calibri"/>
              </a:rPr>
              <a:t>	</a:t>
            </a:r>
            <a:r>
              <a:rPr sz="1800" i="1" u="heavy" spc="0" dirty="0" smtClean="0">
                <a:solidFill>
                  <a:srgbClr val="FF0066"/>
                </a:solidFill>
                <a:latin typeface="Calibri"/>
                <a:cs typeface="Calibri"/>
              </a:rPr>
              <a:t>ago</a:t>
            </a:r>
            <a:r>
              <a:rPr sz="1800" i="1" u="heavy" spc="-30" dirty="0" smtClean="0">
                <a:solidFill>
                  <a:srgbClr val="FF0066"/>
                </a:solidFill>
                <a:latin typeface="Calibri"/>
                <a:cs typeface="Calibri"/>
              </a:rPr>
              <a:t>t</a:t>
            </a:r>
            <a:r>
              <a:rPr sz="1800" i="1" u="heavy" spc="0" dirty="0" smtClean="0">
                <a:solidFill>
                  <a:srgbClr val="FF0066"/>
                </a:solidFill>
                <a:latin typeface="Calibri"/>
                <a:cs typeface="Calibri"/>
              </a:rPr>
              <a:t>ador</a:t>
            </a:r>
            <a:r>
              <a:rPr sz="1800" i="1" u="heavy" spc="-5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1800" i="1" spc="0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34"/>
              </a:spcBef>
            </a:pPr>
            <a:endParaRPr sz="750"/>
          </a:p>
          <a:p>
            <a:pPr marL="1172210" marR="298450" indent="137795">
              <a:lnSpc>
                <a:spcPct val="100000"/>
              </a:lnSpc>
              <a:tabLst>
                <a:tab pos="2145030" algn="l"/>
              </a:tabLst>
            </a:pPr>
            <a:r>
              <a:rPr sz="1200" spc="-65" dirty="0" smtClean="0">
                <a:latin typeface="Calibri"/>
                <a:cs typeface="Calibri"/>
              </a:rPr>
              <a:t>V</a:t>
            </a:r>
            <a:r>
              <a:rPr sz="1200" spc="-10" dirty="0" smtClean="0">
                <a:latin typeface="Calibri"/>
                <a:cs typeface="Calibri"/>
              </a:rPr>
              <a:t>erbo	</a:t>
            </a:r>
            <a:r>
              <a:rPr sz="1200" spc="-40" dirty="0" smtClean="0">
                <a:latin typeface="Calibri"/>
                <a:cs typeface="Calibri"/>
              </a:rPr>
              <a:t>A</a:t>
            </a:r>
            <a:r>
              <a:rPr sz="1200" spc="0" dirty="0" smtClean="0">
                <a:latin typeface="Calibri"/>
                <a:cs typeface="Calibri"/>
              </a:rPr>
              <a:t>tribu</a:t>
            </a:r>
            <a:r>
              <a:rPr sz="1200" spc="-15" dirty="0" smtClean="0">
                <a:latin typeface="Calibri"/>
                <a:cs typeface="Calibri"/>
              </a:rPr>
              <a:t>t</a:t>
            </a:r>
            <a:r>
              <a:rPr sz="1200" spc="0" dirty="0" smtClean="0">
                <a:latin typeface="Calibri"/>
                <a:cs typeface="Calibri"/>
              </a:rPr>
              <a:t>o </a:t>
            </a:r>
            <a:r>
              <a:rPr sz="1200" spc="-15" dirty="0" smtClean="0">
                <a:latin typeface="Calibri"/>
                <a:cs typeface="Calibri"/>
              </a:rPr>
              <a:t>c</a:t>
            </a:r>
            <a:r>
              <a:rPr sz="1200" spc="0" dirty="0" smtClean="0">
                <a:latin typeface="Calibri"/>
                <a:cs typeface="Calibri"/>
              </a:rPr>
              <a:t>opul</a:t>
            </a:r>
            <a:r>
              <a:rPr sz="1200" spc="-15" dirty="0" smtClean="0">
                <a:latin typeface="Calibri"/>
                <a:cs typeface="Calibri"/>
              </a:rPr>
              <a:t>a</a:t>
            </a:r>
            <a:r>
              <a:rPr sz="1200" spc="0" dirty="0" smtClean="0">
                <a:latin typeface="Calibri"/>
                <a:cs typeface="Calibri"/>
              </a:rPr>
              <a:t>ti</a:t>
            </a:r>
            <a:r>
              <a:rPr sz="1200" spc="-15" dirty="0" smtClean="0">
                <a:latin typeface="Calibri"/>
                <a:cs typeface="Calibri"/>
              </a:rPr>
              <a:t>v</a:t>
            </a:r>
            <a:r>
              <a:rPr sz="1200" spc="0" dirty="0" smtClean="0"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05602" y="4448555"/>
            <a:ext cx="2176780" cy="7467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5244">
              <a:lnSpc>
                <a:spcPct val="100000"/>
              </a:lnSpc>
            </a:pPr>
            <a:r>
              <a:rPr sz="1800" i="1" dirty="0" smtClean="0">
                <a:latin typeface="Calibri"/>
                <a:cs typeface="Calibri"/>
              </a:rPr>
              <a:t>¿</a:t>
            </a:r>
            <a:r>
              <a:rPr sz="1800" i="1" u="heavy" dirty="0" smtClean="0">
                <a:latin typeface="Calibri"/>
                <a:cs typeface="Calibri"/>
              </a:rPr>
              <a:t>Llegará</a:t>
            </a:r>
            <a:r>
              <a:rPr sz="1800" i="1" dirty="0" smtClean="0">
                <a:latin typeface="Calibri"/>
                <a:cs typeface="Calibri"/>
              </a:rPr>
              <a:t> </a:t>
            </a:r>
            <a:r>
              <a:rPr sz="1800" i="1" spc="15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a la reunión?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650"/>
              </a:lnSpc>
              <a:spcBef>
                <a:spcPts val="26"/>
              </a:spcBef>
            </a:pPr>
            <a:endParaRPr sz="650"/>
          </a:p>
          <a:p>
            <a:pPr marR="1292860" algn="ctr">
              <a:lnSpc>
                <a:spcPct val="100000"/>
              </a:lnSpc>
            </a:pPr>
            <a:r>
              <a:rPr sz="1200" spc="-65" dirty="0" smtClean="0">
                <a:latin typeface="Calibri"/>
                <a:cs typeface="Calibri"/>
              </a:rPr>
              <a:t>V</a:t>
            </a:r>
            <a:r>
              <a:rPr sz="1200" spc="-10" dirty="0" smtClean="0">
                <a:latin typeface="Calibri"/>
                <a:cs typeface="Calibri"/>
              </a:rPr>
              <a:t>erbo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spc="-10" dirty="0" smtClean="0">
                <a:latin typeface="Calibri"/>
                <a:cs typeface="Calibri"/>
              </a:rPr>
              <a:t>No</a:t>
            </a:r>
            <a:r>
              <a:rPr sz="1200" spc="5" dirty="0" smtClean="0">
                <a:latin typeface="Calibri"/>
                <a:cs typeface="Calibri"/>
              </a:rPr>
              <a:t> </a:t>
            </a:r>
            <a:r>
              <a:rPr sz="1200" spc="-15" dirty="0" smtClean="0">
                <a:latin typeface="Calibri"/>
                <a:cs typeface="Calibri"/>
              </a:rPr>
              <a:t>c</a:t>
            </a:r>
            <a:r>
              <a:rPr sz="1200" spc="0" dirty="0" smtClean="0">
                <a:latin typeface="Calibri"/>
                <a:cs typeface="Calibri"/>
              </a:rPr>
              <a:t>opul</a:t>
            </a:r>
            <a:r>
              <a:rPr sz="1200" spc="-15" dirty="0" smtClean="0">
                <a:latin typeface="Calibri"/>
                <a:cs typeface="Calibri"/>
              </a:rPr>
              <a:t>a</a:t>
            </a:r>
            <a:r>
              <a:rPr sz="1200" spc="0" dirty="0" smtClean="0">
                <a:latin typeface="Calibri"/>
                <a:cs typeface="Calibri"/>
              </a:rPr>
              <a:t>ti</a:t>
            </a:r>
            <a:r>
              <a:rPr sz="1200" spc="-15" dirty="0" smtClean="0">
                <a:latin typeface="Calibri"/>
                <a:cs typeface="Calibri"/>
              </a:rPr>
              <a:t>v</a:t>
            </a:r>
            <a:r>
              <a:rPr sz="1200" spc="0" dirty="0" smtClean="0"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660642" y="3912108"/>
            <a:ext cx="308609" cy="6789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55765" y="3933063"/>
            <a:ext cx="117855" cy="483869"/>
          </a:xfrm>
          <a:custGeom>
            <a:avLst/>
            <a:gdLst/>
            <a:ahLst/>
            <a:cxnLst/>
            <a:rect l="l" t="t" r="r" b="b"/>
            <a:pathLst>
              <a:path w="117855" h="483870">
                <a:moveTo>
                  <a:pt x="14096" y="368045"/>
                </a:moveTo>
                <a:lnTo>
                  <a:pt x="8000" y="371475"/>
                </a:lnTo>
                <a:lnTo>
                  <a:pt x="2031" y="375031"/>
                </a:lnTo>
                <a:lnTo>
                  <a:pt x="0" y="382778"/>
                </a:lnTo>
                <a:lnTo>
                  <a:pt x="3428" y="388874"/>
                </a:lnTo>
                <a:lnTo>
                  <a:pt x="58927" y="483869"/>
                </a:lnTo>
                <a:lnTo>
                  <a:pt x="73585" y="458724"/>
                </a:lnTo>
                <a:lnTo>
                  <a:pt x="46227" y="458724"/>
                </a:lnTo>
                <a:lnTo>
                  <a:pt x="46100" y="411534"/>
                </a:lnTo>
                <a:lnTo>
                  <a:pt x="25400" y="376047"/>
                </a:lnTo>
                <a:lnTo>
                  <a:pt x="21843" y="370078"/>
                </a:lnTo>
                <a:lnTo>
                  <a:pt x="14096" y="368045"/>
                </a:lnTo>
                <a:close/>
              </a:path>
              <a:path w="117855" h="483870">
                <a:moveTo>
                  <a:pt x="46227" y="411752"/>
                </a:moveTo>
                <a:lnTo>
                  <a:pt x="46227" y="458724"/>
                </a:lnTo>
                <a:lnTo>
                  <a:pt x="71627" y="458724"/>
                </a:lnTo>
                <a:lnTo>
                  <a:pt x="71627" y="452247"/>
                </a:lnTo>
                <a:lnTo>
                  <a:pt x="47878" y="452247"/>
                </a:lnTo>
                <a:lnTo>
                  <a:pt x="58864" y="433414"/>
                </a:lnTo>
                <a:lnTo>
                  <a:pt x="46227" y="411752"/>
                </a:lnTo>
                <a:close/>
              </a:path>
              <a:path w="117855" h="483870">
                <a:moveTo>
                  <a:pt x="103631" y="368045"/>
                </a:moveTo>
                <a:lnTo>
                  <a:pt x="95884" y="370078"/>
                </a:lnTo>
                <a:lnTo>
                  <a:pt x="92328" y="376047"/>
                </a:lnTo>
                <a:lnTo>
                  <a:pt x="71627" y="411534"/>
                </a:lnTo>
                <a:lnTo>
                  <a:pt x="71627" y="458724"/>
                </a:lnTo>
                <a:lnTo>
                  <a:pt x="73585" y="458724"/>
                </a:lnTo>
                <a:lnTo>
                  <a:pt x="117855" y="382778"/>
                </a:lnTo>
                <a:lnTo>
                  <a:pt x="115824" y="375031"/>
                </a:lnTo>
                <a:lnTo>
                  <a:pt x="109727" y="371475"/>
                </a:lnTo>
                <a:lnTo>
                  <a:pt x="103631" y="368045"/>
                </a:lnTo>
                <a:close/>
              </a:path>
              <a:path w="117855" h="483870">
                <a:moveTo>
                  <a:pt x="58864" y="433414"/>
                </a:moveTo>
                <a:lnTo>
                  <a:pt x="47878" y="452247"/>
                </a:lnTo>
                <a:lnTo>
                  <a:pt x="69850" y="452247"/>
                </a:lnTo>
                <a:lnTo>
                  <a:pt x="58864" y="433414"/>
                </a:lnTo>
                <a:close/>
              </a:path>
              <a:path w="117855" h="483870">
                <a:moveTo>
                  <a:pt x="71627" y="411534"/>
                </a:moveTo>
                <a:lnTo>
                  <a:pt x="58864" y="433414"/>
                </a:lnTo>
                <a:lnTo>
                  <a:pt x="69850" y="452247"/>
                </a:lnTo>
                <a:lnTo>
                  <a:pt x="71627" y="452247"/>
                </a:lnTo>
                <a:lnTo>
                  <a:pt x="71627" y="411534"/>
                </a:lnTo>
                <a:close/>
              </a:path>
              <a:path w="117855" h="483870">
                <a:moveTo>
                  <a:pt x="71627" y="0"/>
                </a:moveTo>
                <a:lnTo>
                  <a:pt x="46227" y="0"/>
                </a:lnTo>
                <a:lnTo>
                  <a:pt x="46227" y="411752"/>
                </a:lnTo>
                <a:lnTo>
                  <a:pt x="58864" y="433414"/>
                </a:lnTo>
                <a:lnTo>
                  <a:pt x="71500" y="411752"/>
                </a:lnTo>
                <a:lnTo>
                  <a:pt x="71627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355342" y="3928871"/>
            <a:ext cx="308610" cy="6621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50845" y="3950208"/>
            <a:ext cx="117856" cy="466725"/>
          </a:xfrm>
          <a:custGeom>
            <a:avLst/>
            <a:gdLst/>
            <a:ahLst/>
            <a:cxnLst/>
            <a:rect l="l" t="t" r="r" b="b"/>
            <a:pathLst>
              <a:path w="117856" h="466725">
                <a:moveTo>
                  <a:pt x="14097" y="350901"/>
                </a:moveTo>
                <a:lnTo>
                  <a:pt x="8001" y="354330"/>
                </a:lnTo>
                <a:lnTo>
                  <a:pt x="2031" y="357886"/>
                </a:lnTo>
                <a:lnTo>
                  <a:pt x="0" y="365633"/>
                </a:lnTo>
                <a:lnTo>
                  <a:pt x="3429" y="371729"/>
                </a:lnTo>
                <a:lnTo>
                  <a:pt x="58928" y="466725"/>
                </a:lnTo>
                <a:lnTo>
                  <a:pt x="73585" y="441579"/>
                </a:lnTo>
                <a:lnTo>
                  <a:pt x="46228" y="441579"/>
                </a:lnTo>
                <a:lnTo>
                  <a:pt x="46228" y="394607"/>
                </a:lnTo>
                <a:lnTo>
                  <a:pt x="25400" y="358902"/>
                </a:lnTo>
                <a:lnTo>
                  <a:pt x="21843" y="352933"/>
                </a:lnTo>
                <a:lnTo>
                  <a:pt x="14097" y="350901"/>
                </a:lnTo>
                <a:close/>
              </a:path>
              <a:path w="117856" h="466725">
                <a:moveTo>
                  <a:pt x="46228" y="394607"/>
                </a:moveTo>
                <a:lnTo>
                  <a:pt x="46228" y="441579"/>
                </a:lnTo>
                <a:lnTo>
                  <a:pt x="71628" y="441579"/>
                </a:lnTo>
                <a:lnTo>
                  <a:pt x="71628" y="435102"/>
                </a:lnTo>
                <a:lnTo>
                  <a:pt x="47879" y="435102"/>
                </a:lnTo>
                <a:lnTo>
                  <a:pt x="58864" y="416269"/>
                </a:lnTo>
                <a:lnTo>
                  <a:pt x="46228" y="394607"/>
                </a:lnTo>
                <a:close/>
              </a:path>
              <a:path w="117856" h="466725">
                <a:moveTo>
                  <a:pt x="103631" y="350901"/>
                </a:moveTo>
                <a:lnTo>
                  <a:pt x="95885" y="352933"/>
                </a:lnTo>
                <a:lnTo>
                  <a:pt x="92329" y="358902"/>
                </a:lnTo>
                <a:lnTo>
                  <a:pt x="71628" y="394389"/>
                </a:lnTo>
                <a:lnTo>
                  <a:pt x="71628" y="441579"/>
                </a:lnTo>
                <a:lnTo>
                  <a:pt x="73585" y="441579"/>
                </a:lnTo>
                <a:lnTo>
                  <a:pt x="117856" y="365633"/>
                </a:lnTo>
                <a:lnTo>
                  <a:pt x="115824" y="357886"/>
                </a:lnTo>
                <a:lnTo>
                  <a:pt x="109728" y="354330"/>
                </a:lnTo>
                <a:lnTo>
                  <a:pt x="103631" y="350901"/>
                </a:lnTo>
                <a:close/>
              </a:path>
              <a:path w="117856" h="466725">
                <a:moveTo>
                  <a:pt x="58864" y="416269"/>
                </a:moveTo>
                <a:lnTo>
                  <a:pt x="47879" y="435102"/>
                </a:lnTo>
                <a:lnTo>
                  <a:pt x="69850" y="435102"/>
                </a:lnTo>
                <a:lnTo>
                  <a:pt x="58864" y="416269"/>
                </a:lnTo>
                <a:close/>
              </a:path>
              <a:path w="117856" h="466725">
                <a:moveTo>
                  <a:pt x="71628" y="394389"/>
                </a:moveTo>
                <a:lnTo>
                  <a:pt x="58864" y="416269"/>
                </a:lnTo>
                <a:lnTo>
                  <a:pt x="69850" y="435102"/>
                </a:lnTo>
                <a:lnTo>
                  <a:pt x="71628" y="435102"/>
                </a:lnTo>
                <a:lnTo>
                  <a:pt x="71628" y="394389"/>
                </a:lnTo>
                <a:close/>
              </a:path>
              <a:path w="117856" h="466725">
                <a:moveTo>
                  <a:pt x="71628" y="0"/>
                </a:moveTo>
                <a:lnTo>
                  <a:pt x="46228" y="0"/>
                </a:lnTo>
                <a:lnTo>
                  <a:pt x="46228" y="394607"/>
                </a:lnTo>
                <a:lnTo>
                  <a:pt x="58864" y="416269"/>
                </a:lnTo>
                <a:lnTo>
                  <a:pt x="71628" y="394389"/>
                </a:lnTo>
                <a:lnTo>
                  <a:pt x="71628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55342" y="2476500"/>
            <a:ext cx="308610" cy="5707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450845" y="2497708"/>
            <a:ext cx="117856" cy="375285"/>
          </a:xfrm>
          <a:custGeom>
            <a:avLst/>
            <a:gdLst/>
            <a:ahLst/>
            <a:cxnLst/>
            <a:rect l="l" t="t" r="r" b="b"/>
            <a:pathLst>
              <a:path w="117856" h="375285">
                <a:moveTo>
                  <a:pt x="14097" y="259333"/>
                </a:moveTo>
                <a:lnTo>
                  <a:pt x="8001" y="262889"/>
                </a:lnTo>
                <a:lnTo>
                  <a:pt x="2031" y="266445"/>
                </a:lnTo>
                <a:lnTo>
                  <a:pt x="0" y="274192"/>
                </a:lnTo>
                <a:lnTo>
                  <a:pt x="3429" y="280288"/>
                </a:lnTo>
                <a:lnTo>
                  <a:pt x="58928" y="375285"/>
                </a:lnTo>
                <a:lnTo>
                  <a:pt x="73585" y="350138"/>
                </a:lnTo>
                <a:lnTo>
                  <a:pt x="46228" y="350138"/>
                </a:lnTo>
                <a:lnTo>
                  <a:pt x="46101" y="302949"/>
                </a:lnTo>
                <a:lnTo>
                  <a:pt x="21843" y="261365"/>
                </a:lnTo>
                <a:lnTo>
                  <a:pt x="14097" y="259333"/>
                </a:lnTo>
                <a:close/>
              </a:path>
              <a:path w="117856" h="375285">
                <a:moveTo>
                  <a:pt x="46228" y="303167"/>
                </a:moveTo>
                <a:lnTo>
                  <a:pt x="46228" y="350138"/>
                </a:lnTo>
                <a:lnTo>
                  <a:pt x="71628" y="350138"/>
                </a:lnTo>
                <a:lnTo>
                  <a:pt x="71628" y="343662"/>
                </a:lnTo>
                <a:lnTo>
                  <a:pt x="47879" y="343662"/>
                </a:lnTo>
                <a:lnTo>
                  <a:pt x="58864" y="324829"/>
                </a:lnTo>
                <a:lnTo>
                  <a:pt x="46228" y="303167"/>
                </a:lnTo>
                <a:close/>
              </a:path>
              <a:path w="117856" h="375285">
                <a:moveTo>
                  <a:pt x="103631" y="259333"/>
                </a:moveTo>
                <a:lnTo>
                  <a:pt x="95885" y="261365"/>
                </a:lnTo>
                <a:lnTo>
                  <a:pt x="71628" y="302949"/>
                </a:lnTo>
                <a:lnTo>
                  <a:pt x="71628" y="350138"/>
                </a:lnTo>
                <a:lnTo>
                  <a:pt x="73585" y="350138"/>
                </a:lnTo>
                <a:lnTo>
                  <a:pt x="117856" y="274192"/>
                </a:lnTo>
                <a:lnTo>
                  <a:pt x="115824" y="266445"/>
                </a:lnTo>
                <a:lnTo>
                  <a:pt x="103631" y="259333"/>
                </a:lnTo>
                <a:close/>
              </a:path>
              <a:path w="117856" h="375285">
                <a:moveTo>
                  <a:pt x="58864" y="324829"/>
                </a:moveTo>
                <a:lnTo>
                  <a:pt x="47879" y="343662"/>
                </a:lnTo>
                <a:lnTo>
                  <a:pt x="69850" y="343662"/>
                </a:lnTo>
                <a:lnTo>
                  <a:pt x="58864" y="324829"/>
                </a:lnTo>
                <a:close/>
              </a:path>
              <a:path w="117856" h="375285">
                <a:moveTo>
                  <a:pt x="71628" y="302949"/>
                </a:moveTo>
                <a:lnTo>
                  <a:pt x="58864" y="324829"/>
                </a:lnTo>
                <a:lnTo>
                  <a:pt x="69850" y="343662"/>
                </a:lnTo>
                <a:lnTo>
                  <a:pt x="71628" y="343662"/>
                </a:lnTo>
                <a:lnTo>
                  <a:pt x="71628" y="302949"/>
                </a:lnTo>
                <a:close/>
              </a:path>
              <a:path w="117856" h="375285">
                <a:moveTo>
                  <a:pt x="71628" y="0"/>
                </a:moveTo>
                <a:lnTo>
                  <a:pt x="46228" y="0"/>
                </a:lnTo>
                <a:lnTo>
                  <a:pt x="46228" y="303167"/>
                </a:lnTo>
                <a:lnTo>
                  <a:pt x="58864" y="324829"/>
                </a:lnTo>
                <a:lnTo>
                  <a:pt x="71501" y="303167"/>
                </a:lnTo>
                <a:lnTo>
                  <a:pt x="71628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60642" y="2476500"/>
            <a:ext cx="308609" cy="55397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755765" y="2497708"/>
            <a:ext cx="117855" cy="358139"/>
          </a:xfrm>
          <a:custGeom>
            <a:avLst/>
            <a:gdLst/>
            <a:ahLst/>
            <a:cxnLst/>
            <a:rect l="l" t="t" r="r" b="b"/>
            <a:pathLst>
              <a:path w="117855" h="358139">
                <a:moveTo>
                  <a:pt x="14096" y="242315"/>
                </a:moveTo>
                <a:lnTo>
                  <a:pt x="2031" y="249300"/>
                </a:lnTo>
                <a:lnTo>
                  <a:pt x="0" y="257175"/>
                </a:lnTo>
                <a:lnTo>
                  <a:pt x="3428" y="263143"/>
                </a:lnTo>
                <a:lnTo>
                  <a:pt x="58927" y="358139"/>
                </a:lnTo>
                <a:lnTo>
                  <a:pt x="73585" y="332993"/>
                </a:lnTo>
                <a:lnTo>
                  <a:pt x="46227" y="332993"/>
                </a:lnTo>
                <a:lnTo>
                  <a:pt x="46100" y="285931"/>
                </a:lnTo>
                <a:lnTo>
                  <a:pt x="21843" y="244348"/>
                </a:lnTo>
                <a:lnTo>
                  <a:pt x="14096" y="242315"/>
                </a:lnTo>
                <a:close/>
              </a:path>
              <a:path w="117855" h="358139">
                <a:moveTo>
                  <a:pt x="46227" y="286149"/>
                </a:moveTo>
                <a:lnTo>
                  <a:pt x="46227" y="332993"/>
                </a:lnTo>
                <a:lnTo>
                  <a:pt x="71627" y="332993"/>
                </a:lnTo>
                <a:lnTo>
                  <a:pt x="71627" y="326643"/>
                </a:lnTo>
                <a:lnTo>
                  <a:pt x="47878" y="326643"/>
                </a:lnTo>
                <a:lnTo>
                  <a:pt x="58864" y="307811"/>
                </a:lnTo>
                <a:lnTo>
                  <a:pt x="46227" y="286149"/>
                </a:lnTo>
                <a:close/>
              </a:path>
              <a:path w="117855" h="358139">
                <a:moveTo>
                  <a:pt x="103631" y="242315"/>
                </a:moveTo>
                <a:lnTo>
                  <a:pt x="95884" y="244348"/>
                </a:lnTo>
                <a:lnTo>
                  <a:pt x="71627" y="285931"/>
                </a:lnTo>
                <a:lnTo>
                  <a:pt x="71627" y="332993"/>
                </a:lnTo>
                <a:lnTo>
                  <a:pt x="73585" y="332993"/>
                </a:lnTo>
                <a:lnTo>
                  <a:pt x="114300" y="263143"/>
                </a:lnTo>
                <a:lnTo>
                  <a:pt x="117855" y="257175"/>
                </a:lnTo>
                <a:lnTo>
                  <a:pt x="115824" y="249300"/>
                </a:lnTo>
                <a:lnTo>
                  <a:pt x="109727" y="245871"/>
                </a:lnTo>
                <a:lnTo>
                  <a:pt x="103631" y="242315"/>
                </a:lnTo>
                <a:close/>
              </a:path>
              <a:path w="117855" h="358139">
                <a:moveTo>
                  <a:pt x="58864" y="307811"/>
                </a:moveTo>
                <a:lnTo>
                  <a:pt x="47878" y="326643"/>
                </a:lnTo>
                <a:lnTo>
                  <a:pt x="69850" y="326643"/>
                </a:lnTo>
                <a:lnTo>
                  <a:pt x="58864" y="307811"/>
                </a:lnTo>
                <a:close/>
              </a:path>
              <a:path w="117855" h="358139">
                <a:moveTo>
                  <a:pt x="71627" y="285931"/>
                </a:moveTo>
                <a:lnTo>
                  <a:pt x="58864" y="307811"/>
                </a:lnTo>
                <a:lnTo>
                  <a:pt x="69850" y="326643"/>
                </a:lnTo>
                <a:lnTo>
                  <a:pt x="71627" y="326643"/>
                </a:lnTo>
                <a:lnTo>
                  <a:pt x="71627" y="285931"/>
                </a:lnTo>
                <a:close/>
              </a:path>
              <a:path w="117855" h="358139">
                <a:moveTo>
                  <a:pt x="71627" y="0"/>
                </a:moveTo>
                <a:lnTo>
                  <a:pt x="46227" y="0"/>
                </a:lnTo>
                <a:lnTo>
                  <a:pt x="46227" y="286149"/>
                </a:lnTo>
                <a:lnTo>
                  <a:pt x="58864" y="307811"/>
                </a:lnTo>
                <a:lnTo>
                  <a:pt x="71500" y="286149"/>
                </a:lnTo>
                <a:lnTo>
                  <a:pt x="71627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55926" y="1917192"/>
            <a:ext cx="107442" cy="2720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09773" y="1938020"/>
            <a:ext cx="0" cy="190372"/>
          </a:xfrm>
          <a:custGeom>
            <a:avLst/>
            <a:gdLst/>
            <a:ahLst/>
            <a:cxnLst/>
            <a:rect l="l" t="t" r="r" b="b"/>
            <a:pathLst>
              <a:path h="190372">
                <a:moveTo>
                  <a:pt x="0" y="190372"/>
                </a:moveTo>
                <a:lnTo>
                  <a:pt x="0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761988" y="1918716"/>
            <a:ext cx="107442" cy="2727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815455" y="1939925"/>
            <a:ext cx="0" cy="190373"/>
          </a:xfrm>
          <a:custGeom>
            <a:avLst/>
            <a:gdLst/>
            <a:ahLst/>
            <a:cxnLst/>
            <a:rect l="l" t="t" r="r" b="b"/>
            <a:pathLst>
              <a:path h="190373">
                <a:moveTo>
                  <a:pt x="0" y="190373"/>
                </a:moveTo>
                <a:lnTo>
                  <a:pt x="0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508753" y="1483613"/>
            <a:ext cx="107441" cy="51587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62475" y="1504569"/>
            <a:ext cx="0" cy="433450"/>
          </a:xfrm>
          <a:custGeom>
            <a:avLst/>
            <a:gdLst/>
            <a:ahLst/>
            <a:cxnLst/>
            <a:rect l="l" t="t" r="r" b="b"/>
            <a:pathLst>
              <a:path h="433450">
                <a:moveTo>
                  <a:pt x="0" y="433450"/>
                </a:moveTo>
                <a:lnTo>
                  <a:pt x="0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468879" y="1904238"/>
            <a:ext cx="4386834" cy="10744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509773" y="1938020"/>
            <a:ext cx="4304919" cy="0"/>
          </a:xfrm>
          <a:custGeom>
            <a:avLst/>
            <a:gdLst/>
            <a:ahLst/>
            <a:cxnLst/>
            <a:rect l="l" t="t" r="r" b="b"/>
            <a:pathLst>
              <a:path w="4304919">
                <a:moveTo>
                  <a:pt x="0" y="0"/>
                </a:moveTo>
                <a:lnTo>
                  <a:pt x="4304919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10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74264" y="1134351"/>
            <a:ext cx="3318129" cy="369328"/>
          </a:xfrm>
          <a:custGeom>
            <a:avLst/>
            <a:gdLst/>
            <a:ahLst/>
            <a:cxnLst/>
            <a:rect l="l" t="t" r="r" b="b"/>
            <a:pathLst>
              <a:path w="3318129" h="369328">
                <a:moveTo>
                  <a:pt x="0" y="369328"/>
                </a:moveTo>
                <a:lnTo>
                  <a:pt x="3318129" y="369328"/>
                </a:lnTo>
                <a:lnTo>
                  <a:pt x="3318129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874264" y="1134351"/>
            <a:ext cx="3318129" cy="369328"/>
          </a:xfrm>
          <a:custGeom>
            <a:avLst/>
            <a:gdLst/>
            <a:ahLst/>
            <a:cxnLst/>
            <a:rect l="l" t="t" r="r" b="b"/>
            <a:pathLst>
              <a:path w="3318129" h="369328">
                <a:moveTo>
                  <a:pt x="0" y="369328"/>
                </a:moveTo>
                <a:lnTo>
                  <a:pt x="3318129" y="369328"/>
                </a:lnTo>
                <a:lnTo>
                  <a:pt x="3318129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50438" y="1165605"/>
            <a:ext cx="2566670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latin typeface="Calibri"/>
                <a:cs typeface="Calibri"/>
              </a:rPr>
              <a:t>P</a:t>
            </a:r>
            <a:r>
              <a:rPr sz="1800" b="1" spc="-15" dirty="0" smtClean="0">
                <a:latin typeface="Calibri"/>
                <a:cs typeface="Calibri"/>
              </a:rPr>
              <a:t>r</a:t>
            </a:r>
            <a:r>
              <a:rPr sz="1800" b="1" spc="0" dirty="0" smtClean="0">
                <a:latin typeface="Calibri"/>
                <a:cs typeface="Calibri"/>
              </a:rPr>
              <a:t>esen</a:t>
            </a:r>
            <a:r>
              <a:rPr sz="1800" b="1" spc="-10" dirty="0" smtClean="0">
                <a:latin typeface="Calibri"/>
                <a:cs typeface="Calibri"/>
              </a:rPr>
              <a:t>c</a:t>
            </a:r>
            <a:r>
              <a:rPr sz="1800" b="1" spc="-15" dirty="0" smtClean="0">
                <a:latin typeface="Calibri"/>
                <a:cs typeface="Calibri"/>
              </a:rPr>
              <a:t>i</a:t>
            </a:r>
            <a:r>
              <a:rPr sz="1800" b="1" spc="-10" dirty="0" smtClean="0">
                <a:latin typeface="Calibri"/>
                <a:cs typeface="Calibri"/>
              </a:rPr>
              <a:t>a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-10" dirty="0" smtClean="0">
                <a:latin typeface="Calibri"/>
                <a:cs typeface="Calibri"/>
              </a:rPr>
              <a:t>/</a:t>
            </a:r>
            <a:r>
              <a:rPr sz="1800" b="1" spc="5" dirty="0" smtClean="0">
                <a:latin typeface="Calibri"/>
                <a:cs typeface="Calibri"/>
              </a:rPr>
              <a:t> </a:t>
            </a:r>
            <a:r>
              <a:rPr sz="1800" b="1" spc="-10" dirty="0" smtClean="0">
                <a:latin typeface="Calibri"/>
                <a:cs typeface="Calibri"/>
              </a:rPr>
              <a:t>ausenc</a:t>
            </a:r>
            <a:r>
              <a:rPr sz="1800" b="1" spc="-20" dirty="0" smtClean="0">
                <a:latin typeface="Calibri"/>
                <a:cs typeface="Calibri"/>
              </a:rPr>
              <a:t>i</a:t>
            </a:r>
            <a:r>
              <a:rPr sz="1800" b="1" spc="-10" dirty="0" smtClean="0">
                <a:latin typeface="Calibri"/>
                <a:cs typeface="Calibri"/>
              </a:rPr>
              <a:t>a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0" dirty="0" smtClean="0">
                <a:latin typeface="Calibri"/>
                <a:cs typeface="Calibri"/>
              </a:rPr>
              <a:t>de CD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18792" y="2064753"/>
            <a:ext cx="1355470" cy="369328"/>
          </a:xfrm>
          <a:custGeom>
            <a:avLst/>
            <a:gdLst/>
            <a:ahLst/>
            <a:cxnLst/>
            <a:rect l="l" t="t" r="r" b="b"/>
            <a:pathLst>
              <a:path w="1355470" h="369328">
                <a:moveTo>
                  <a:pt x="0" y="369328"/>
                </a:moveTo>
                <a:lnTo>
                  <a:pt x="1355470" y="369328"/>
                </a:lnTo>
                <a:lnTo>
                  <a:pt x="1355470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18792" y="2064753"/>
            <a:ext cx="1355470" cy="369328"/>
          </a:xfrm>
          <a:custGeom>
            <a:avLst/>
            <a:gdLst/>
            <a:ahLst/>
            <a:cxnLst/>
            <a:rect l="l" t="t" r="r" b="b"/>
            <a:pathLst>
              <a:path w="1355470" h="369328">
                <a:moveTo>
                  <a:pt x="0" y="369328"/>
                </a:moveTo>
                <a:lnTo>
                  <a:pt x="1355470" y="369328"/>
                </a:lnTo>
                <a:lnTo>
                  <a:pt x="1355470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82750" y="2096261"/>
            <a:ext cx="1028700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90" dirty="0" smtClean="0">
                <a:latin typeface="Calibri"/>
                <a:cs typeface="Calibri"/>
              </a:rPr>
              <a:t>T</a:t>
            </a:r>
            <a:r>
              <a:rPr sz="1800" b="1" spc="-45" dirty="0" smtClean="0">
                <a:latin typeface="Calibri"/>
                <a:cs typeface="Calibri"/>
              </a:rPr>
              <a:t>r</a:t>
            </a:r>
            <a:r>
              <a:rPr sz="1800" b="1" spc="-10" dirty="0" smtClean="0">
                <a:latin typeface="Calibri"/>
                <a:cs typeface="Calibri"/>
              </a:rPr>
              <a:t>an</a:t>
            </a:r>
            <a:r>
              <a:rPr sz="1800" b="1" spc="-15" dirty="0" smtClean="0">
                <a:latin typeface="Calibri"/>
                <a:cs typeface="Calibri"/>
              </a:rPr>
              <a:t>s</a:t>
            </a:r>
            <a:r>
              <a:rPr sz="1800" b="1" spc="-5" dirty="0" smtClean="0">
                <a:latin typeface="Calibri"/>
                <a:cs typeface="Calibri"/>
              </a:rPr>
              <a:t>i</a:t>
            </a:r>
            <a:r>
              <a:rPr sz="1800" b="1" spc="-15" dirty="0" smtClean="0">
                <a:latin typeface="Calibri"/>
                <a:cs typeface="Calibri"/>
              </a:rPr>
              <a:t>t</a:t>
            </a:r>
            <a:r>
              <a:rPr sz="1800" b="1" spc="-5" dirty="0" smtClean="0">
                <a:latin typeface="Calibri"/>
                <a:cs typeface="Calibri"/>
              </a:rPr>
              <a:t>i</a:t>
            </a:r>
            <a:r>
              <a:rPr sz="1800" b="1" spc="-40" dirty="0" smtClean="0">
                <a:latin typeface="Calibri"/>
                <a:cs typeface="Calibri"/>
              </a:rPr>
              <a:t>v</a:t>
            </a:r>
            <a:r>
              <a:rPr sz="1800" b="1" spc="-20" dirty="0" smtClean="0">
                <a:latin typeface="Calibri"/>
                <a:cs typeface="Calibri"/>
              </a:rPr>
              <a:t>a</a:t>
            </a:r>
            <a:r>
              <a:rPr sz="1800" b="1" spc="-10" dirty="0" smtClean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192392" y="2064753"/>
            <a:ext cx="1355470" cy="369328"/>
          </a:xfrm>
          <a:custGeom>
            <a:avLst/>
            <a:gdLst/>
            <a:ahLst/>
            <a:cxnLst/>
            <a:rect l="l" t="t" r="r" b="b"/>
            <a:pathLst>
              <a:path w="1355471" h="369328">
                <a:moveTo>
                  <a:pt x="0" y="369328"/>
                </a:moveTo>
                <a:lnTo>
                  <a:pt x="1355470" y="369328"/>
                </a:lnTo>
                <a:lnTo>
                  <a:pt x="1355470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92392" y="2064753"/>
            <a:ext cx="1355470" cy="369328"/>
          </a:xfrm>
          <a:custGeom>
            <a:avLst/>
            <a:gdLst/>
            <a:ahLst/>
            <a:cxnLst/>
            <a:rect l="l" t="t" r="r" b="b"/>
            <a:pathLst>
              <a:path w="1355471" h="369328">
                <a:moveTo>
                  <a:pt x="0" y="369328"/>
                </a:moveTo>
                <a:lnTo>
                  <a:pt x="1355470" y="369328"/>
                </a:lnTo>
                <a:lnTo>
                  <a:pt x="1355470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276594" y="2096261"/>
            <a:ext cx="118808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 smtClean="0">
                <a:latin typeface="Calibri"/>
                <a:cs typeface="Calibri"/>
              </a:rPr>
              <a:t>I</a:t>
            </a:r>
            <a:r>
              <a:rPr sz="1800" b="1" spc="-30" dirty="0" smtClean="0">
                <a:latin typeface="Calibri"/>
                <a:cs typeface="Calibri"/>
              </a:rPr>
              <a:t>n</a:t>
            </a:r>
            <a:r>
              <a:rPr sz="1800" b="1" spc="0" dirty="0" smtClean="0">
                <a:latin typeface="Calibri"/>
                <a:cs typeface="Calibri"/>
              </a:rPr>
              <a:t>t</a:t>
            </a:r>
            <a:r>
              <a:rPr sz="1800" b="1" spc="-40" dirty="0" smtClean="0">
                <a:latin typeface="Calibri"/>
                <a:cs typeface="Calibri"/>
              </a:rPr>
              <a:t>r</a:t>
            </a:r>
            <a:r>
              <a:rPr sz="1800" b="1" spc="-10" dirty="0" smtClean="0">
                <a:latin typeface="Calibri"/>
                <a:cs typeface="Calibri"/>
              </a:rPr>
              <a:t>ansi</a:t>
            </a:r>
            <a:r>
              <a:rPr sz="1800" b="1" spc="-15" dirty="0" smtClean="0">
                <a:latin typeface="Calibri"/>
                <a:cs typeface="Calibri"/>
              </a:rPr>
              <a:t>t</a:t>
            </a:r>
            <a:r>
              <a:rPr sz="1800" b="1" spc="-5" dirty="0" smtClean="0">
                <a:latin typeface="Calibri"/>
                <a:cs typeface="Calibri"/>
              </a:rPr>
              <a:t>i</a:t>
            </a:r>
            <a:r>
              <a:rPr sz="1800" b="1" spc="-45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as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5353" y="3042792"/>
            <a:ext cx="3162299" cy="1077213"/>
          </a:xfrm>
          <a:custGeom>
            <a:avLst/>
            <a:gdLst/>
            <a:ahLst/>
            <a:cxnLst/>
            <a:rect l="l" t="t" r="r" b="b"/>
            <a:pathLst>
              <a:path w="3162300" h="1077213">
                <a:moveTo>
                  <a:pt x="0" y="1077213"/>
                </a:moveTo>
                <a:lnTo>
                  <a:pt x="3162299" y="1077213"/>
                </a:lnTo>
                <a:lnTo>
                  <a:pt x="3162299" y="0"/>
                </a:lnTo>
                <a:lnTo>
                  <a:pt x="0" y="0"/>
                </a:lnTo>
                <a:lnTo>
                  <a:pt x="0" y="1077213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15491" y="3076194"/>
            <a:ext cx="2362200" cy="9988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 algn="ctr">
              <a:lnSpc>
                <a:spcPct val="100000"/>
              </a:lnSpc>
            </a:pPr>
            <a:r>
              <a:rPr sz="1600" dirty="0" smtClean="0">
                <a:latin typeface="Calibri"/>
                <a:cs typeface="Calibri"/>
              </a:rPr>
              <a:t>Las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o</a:t>
            </a:r>
            <a:r>
              <a:rPr sz="1600" spc="-4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aciones t</a:t>
            </a:r>
            <a:r>
              <a:rPr sz="1600" spc="-4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ans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0" dirty="0" smtClean="0">
                <a:latin typeface="Calibri"/>
                <a:cs typeface="Calibri"/>
              </a:rPr>
              <a:t>t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as </a:t>
            </a:r>
            <a:r>
              <a:rPr sz="1600" spc="-10" dirty="0" smtClean="0">
                <a:latin typeface="Calibri"/>
                <a:cs typeface="Calibri"/>
              </a:rPr>
              <a:t>s</a:t>
            </a:r>
            <a:r>
              <a:rPr sz="1600" spc="0" dirty="0" smtClean="0">
                <a:latin typeface="Calibri"/>
                <a:cs typeface="Calibri"/>
              </a:rPr>
              <a:t>on aquel</a:t>
            </a:r>
            <a:r>
              <a:rPr sz="1600" spc="-10" dirty="0" smtClean="0">
                <a:latin typeface="Calibri"/>
                <a:cs typeface="Calibri"/>
              </a:rPr>
              <a:t>l</a:t>
            </a:r>
            <a:r>
              <a:rPr sz="1600" spc="0" dirty="0" smtClean="0">
                <a:latin typeface="Calibri"/>
                <a:cs typeface="Calibri"/>
              </a:rPr>
              <a:t>as</a:t>
            </a:r>
            <a:r>
              <a:rPr sz="1600" spc="-2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que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inclu</a:t>
            </a:r>
            <a:r>
              <a:rPr sz="1600" b="1" spc="-20" dirty="0" smtClean="0">
                <a:latin typeface="Calibri"/>
                <a:cs typeface="Calibri"/>
              </a:rPr>
              <a:t>y</a:t>
            </a:r>
            <a:r>
              <a:rPr sz="1600" b="1" spc="0" dirty="0" smtClean="0">
                <a:latin typeface="Calibri"/>
                <a:cs typeface="Calibri"/>
              </a:rPr>
              <a:t>en un complem</a:t>
            </a:r>
            <a:r>
              <a:rPr sz="1600" b="1" spc="-10" dirty="0" smtClean="0">
                <a:latin typeface="Calibri"/>
                <a:cs typeface="Calibri"/>
              </a:rPr>
              <a:t>e</a:t>
            </a:r>
            <a:r>
              <a:rPr sz="1600" b="1" spc="-25" dirty="0" smtClean="0">
                <a:latin typeface="Calibri"/>
                <a:cs typeface="Calibri"/>
              </a:rPr>
              <a:t>n</a:t>
            </a:r>
            <a:r>
              <a:rPr sz="1600" b="1" spc="-20" dirty="0" smtClean="0">
                <a:latin typeface="Calibri"/>
                <a:cs typeface="Calibri"/>
              </a:rPr>
              <a:t>t</a:t>
            </a:r>
            <a:r>
              <a:rPr sz="1600" b="1" spc="0" dirty="0" smtClean="0">
                <a:latin typeface="Calibri"/>
                <a:cs typeface="Calibri"/>
              </a:rPr>
              <a:t>o</a:t>
            </a:r>
            <a:r>
              <a:rPr sz="1600" b="1" spc="-15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di</a:t>
            </a:r>
            <a:r>
              <a:rPr sz="1600" b="1" spc="-20" dirty="0" smtClean="0">
                <a:latin typeface="Calibri"/>
                <a:cs typeface="Calibri"/>
              </a:rPr>
              <a:t>r</a:t>
            </a:r>
            <a:r>
              <a:rPr sz="1600" b="1" spc="0" dirty="0" smtClean="0">
                <a:latin typeface="Calibri"/>
                <a:cs typeface="Calibri"/>
              </a:rPr>
              <a:t>ec</a:t>
            </a:r>
            <a:r>
              <a:rPr sz="1600" b="1" spc="-20" dirty="0" smtClean="0">
                <a:latin typeface="Calibri"/>
                <a:cs typeface="Calibri"/>
              </a:rPr>
              <a:t>t</a:t>
            </a:r>
            <a:r>
              <a:rPr sz="1600" b="1" spc="0" dirty="0" smtClean="0">
                <a:latin typeface="Calibri"/>
                <a:cs typeface="Calibri"/>
              </a:rPr>
              <a:t>o</a:t>
            </a:r>
            <a:r>
              <a:rPr sz="1600" b="1" spc="-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en </a:t>
            </a:r>
            <a:r>
              <a:rPr sz="1600" spc="-5" dirty="0" smtClean="0">
                <a:latin typeface="Calibri"/>
                <a:cs typeface="Calibri"/>
              </a:rPr>
              <a:t>s</a:t>
            </a:r>
            <a:r>
              <a:rPr sz="1600" spc="0" dirty="0" smtClean="0">
                <a:latin typeface="Calibri"/>
                <a:cs typeface="Calibri"/>
              </a:rPr>
              <a:t>u p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edi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0" dirty="0" smtClean="0">
                <a:latin typeface="Calibri"/>
                <a:cs typeface="Calibri"/>
              </a:rPr>
              <a:t>ado.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289041" y="3055366"/>
            <a:ext cx="3162300" cy="1077213"/>
          </a:xfrm>
          <a:custGeom>
            <a:avLst/>
            <a:gdLst/>
            <a:ahLst/>
            <a:cxnLst/>
            <a:rect l="l" t="t" r="r" b="b"/>
            <a:pathLst>
              <a:path w="3162300" h="1077213">
                <a:moveTo>
                  <a:pt x="0" y="1077213"/>
                </a:moveTo>
                <a:lnTo>
                  <a:pt x="3162300" y="1077213"/>
                </a:lnTo>
                <a:lnTo>
                  <a:pt x="3162300" y="0"/>
                </a:lnTo>
                <a:lnTo>
                  <a:pt x="0" y="0"/>
                </a:lnTo>
                <a:lnTo>
                  <a:pt x="0" y="1077213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614161" y="3088640"/>
            <a:ext cx="2512695" cy="9988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 algn="ctr">
              <a:lnSpc>
                <a:spcPct val="100000"/>
              </a:lnSpc>
            </a:pPr>
            <a:r>
              <a:rPr sz="1600" dirty="0" smtClean="0">
                <a:latin typeface="Calibri"/>
                <a:cs typeface="Calibri"/>
              </a:rPr>
              <a:t>Las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o</a:t>
            </a:r>
            <a:r>
              <a:rPr sz="1600" spc="-4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aciones i</a:t>
            </a:r>
            <a:r>
              <a:rPr sz="1600" spc="-25" dirty="0" smtClean="0">
                <a:latin typeface="Calibri"/>
                <a:cs typeface="Calibri"/>
              </a:rPr>
              <a:t>n</a:t>
            </a:r>
            <a:r>
              <a:rPr sz="1600" spc="0" dirty="0" smtClean="0">
                <a:latin typeface="Calibri"/>
                <a:cs typeface="Calibri"/>
              </a:rPr>
              <a:t>t</a:t>
            </a:r>
            <a:r>
              <a:rPr sz="1600" spc="-4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ans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0" dirty="0" smtClean="0">
                <a:latin typeface="Calibri"/>
                <a:cs typeface="Calibri"/>
              </a:rPr>
              <a:t>t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son aquel</a:t>
            </a:r>
            <a:r>
              <a:rPr sz="1600" spc="-10" dirty="0" smtClean="0">
                <a:latin typeface="Calibri"/>
                <a:cs typeface="Calibri"/>
              </a:rPr>
              <a:t>l</a:t>
            </a:r>
            <a:r>
              <a:rPr sz="1600" spc="0" dirty="0" smtClean="0">
                <a:latin typeface="Calibri"/>
                <a:cs typeface="Calibri"/>
              </a:rPr>
              <a:t>as</a:t>
            </a:r>
            <a:r>
              <a:rPr sz="1600" spc="-2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que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b="1" spc="-15" dirty="0" smtClean="0">
                <a:latin typeface="Calibri"/>
                <a:cs typeface="Calibri"/>
              </a:rPr>
              <a:t>c</a:t>
            </a:r>
            <a:r>
              <a:rPr sz="1600" b="1" spc="0" dirty="0" smtClean="0">
                <a:latin typeface="Calibri"/>
                <a:cs typeface="Calibri"/>
              </a:rPr>
              <a:t>a</a:t>
            </a:r>
            <a:r>
              <a:rPr sz="1600" b="1" spc="-20" dirty="0" smtClean="0">
                <a:latin typeface="Calibri"/>
                <a:cs typeface="Calibri"/>
              </a:rPr>
              <a:t>r</a:t>
            </a:r>
            <a:r>
              <a:rPr sz="1600" b="1" spc="0" dirty="0" smtClean="0">
                <a:latin typeface="Calibri"/>
                <a:cs typeface="Calibri"/>
              </a:rPr>
              <a:t>ecen</a:t>
            </a:r>
            <a:r>
              <a:rPr sz="1600" b="1" spc="-5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de complem</a:t>
            </a:r>
            <a:r>
              <a:rPr sz="1600" b="1" spc="-10" dirty="0" smtClean="0">
                <a:latin typeface="Calibri"/>
                <a:cs typeface="Calibri"/>
              </a:rPr>
              <a:t>e</a:t>
            </a:r>
            <a:r>
              <a:rPr sz="1600" b="1" spc="-25" dirty="0" smtClean="0">
                <a:latin typeface="Calibri"/>
                <a:cs typeface="Calibri"/>
              </a:rPr>
              <a:t>n</a:t>
            </a:r>
            <a:r>
              <a:rPr sz="1600" b="1" spc="-20" dirty="0" smtClean="0">
                <a:latin typeface="Calibri"/>
                <a:cs typeface="Calibri"/>
              </a:rPr>
              <a:t>t</a:t>
            </a:r>
            <a:r>
              <a:rPr sz="1600" b="1" spc="0" dirty="0" smtClean="0">
                <a:latin typeface="Calibri"/>
                <a:cs typeface="Calibri"/>
              </a:rPr>
              <a:t>o</a:t>
            </a:r>
            <a:r>
              <a:rPr sz="1600" b="1" spc="-10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di</a:t>
            </a:r>
            <a:r>
              <a:rPr sz="1600" b="1" spc="-20" dirty="0" smtClean="0">
                <a:latin typeface="Calibri"/>
                <a:cs typeface="Calibri"/>
              </a:rPr>
              <a:t>r</a:t>
            </a:r>
            <a:r>
              <a:rPr sz="1600" b="1" spc="0" dirty="0" smtClean="0">
                <a:latin typeface="Calibri"/>
                <a:cs typeface="Calibri"/>
              </a:rPr>
              <a:t>ec</a:t>
            </a:r>
            <a:r>
              <a:rPr sz="1600" b="1" spc="-20" dirty="0" smtClean="0">
                <a:latin typeface="Calibri"/>
                <a:cs typeface="Calibri"/>
              </a:rPr>
              <a:t>t</a:t>
            </a:r>
            <a:r>
              <a:rPr sz="1600" b="1" spc="0" dirty="0" smtClean="0">
                <a:latin typeface="Calibri"/>
                <a:cs typeface="Calibri"/>
              </a:rPr>
              <a:t>o</a:t>
            </a:r>
            <a:r>
              <a:rPr sz="1600" b="1" spc="-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en </a:t>
            </a:r>
            <a:r>
              <a:rPr sz="1600" spc="-5" dirty="0" smtClean="0">
                <a:latin typeface="Calibri"/>
                <a:cs typeface="Calibri"/>
              </a:rPr>
              <a:t>s</a:t>
            </a:r>
            <a:r>
              <a:rPr sz="1600" spc="0" dirty="0" smtClean="0">
                <a:latin typeface="Calibri"/>
                <a:cs typeface="Calibri"/>
              </a:rPr>
              <a:t>u p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edi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0" dirty="0" smtClean="0">
                <a:latin typeface="Calibri"/>
                <a:cs typeface="Calibri"/>
              </a:rPr>
              <a:t>ado.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45807" y="4610062"/>
            <a:ext cx="2501391" cy="923328"/>
          </a:xfrm>
          <a:custGeom>
            <a:avLst/>
            <a:gdLst/>
            <a:ahLst/>
            <a:cxnLst/>
            <a:rect l="l" t="t" r="r" b="b"/>
            <a:pathLst>
              <a:path w="2501391" h="923328">
                <a:moveTo>
                  <a:pt x="0" y="923328"/>
                </a:moveTo>
                <a:lnTo>
                  <a:pt x="2501391" y="923328"/>
                </a:lnTo>
                <a:lnTo>
                  <a:pt x="2501391" y="0"/>
                </a:lnTo>
                <a:lnTo>
                  <a:pt x="0" y="0"/>
                </a:lnTo>
                <a:lnTo>
                  <a:pt x="0" y="923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024636" y="4641850"/>
            <a:ext cx="232092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i="1" spc="-15" dirty="0" smtClean="0">
                <a:latin typeface="Calibri"/>
                <a:cs typeface="Calibri"/>
              </a:rPr>
              <a:t>No 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u="heavy" spc="0" dirty="0" smtClean="0">
                <a:latin typeface="Calibri"/>
                <a:cs typeface="Calibri"/>
              </a:rPr>
              <a:t>has leído</a:t>
            </a:r>
            <a:r>
              <a:rPr sz="1800" i="1" spc="0" dirty="0" smtClean="0">
                <a:latin typeface="Calibri"/>
                <a:cs typeface="Calibri"/>
              </a:rPr>
              <a:t> 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u="heavy" spc="0" dirty="0" smtClean="0">
                <a:solidFill>
                  <a:srgbClr val="FF0066"/>
                </a:solidFill>
                <a:latin typeface="Calibri"/>
                <a:cs typeface="Calibri"/>
              </a:rPr>
              <a:t>el</a:t>
            </a:r>
            <a:r>
              <a:rPr sz="1800" i="1" u="heavy" spc="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i="1" u="heavy" spc="0" dirty="0" smtClean="0">
                <a:solidFill>
                  <a:srgbClr val="FF0066"/>
                </a:solidFill>
                <a:latin typeface="Calibri"/>
                <a:cs typeface="Calibri"/>
              </a:rPr>
              <a:t>in</a:t>
            </a:r>
            <a:r>
              <a:rPr sz="1800" i="1" u="heavy" spc="-25" dirty="0" smtClean="0">
                <a:solidFill>
                  <a:srgbClr val="FF0066"/>
                </a:solidFill>
                <a:latin typeface="Calibri"/>
                <a:cs typeface="Calibri"/>
              </a:rPr>
              <a:t>f</a:t>
            </a:r>
            <a:r>
              <a:rPr sz="1800" i="1" u="heavy" spc="-10" dirty="0" smtClean="0">
                <a:solidFill>
                  <a:srgbClr val="FF0066"/>
                </a:solidFill>
                <a:latin typeface="Calibri"/>
                <a:cs typeface="Calibri"/>
              </a:rPr>
              <a:t>orme</a:t>
            </a:r>
            <a:r>
              <a:rPr sz="1800" i="1" spc="-10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611876" y="4610062"/>
            <a:ext cx="2516504" cy="923328"/>
          </a:xfrm>
          <a:custGeom>
            <a:avLst/>
            <a:gdLst/>
            <a:ahLst/>
            <a:cxnLst/>
            <a:rect l="l" t="t" r="r" b="b"/>
            <a:pathLst>
              <a:path w="2516504" h="923328">
                <a:moveTo>
                  <a:pt x="0" y="923328"/>
                </a:moveTo>
                <a:lnTo>
                  <a:pt x="2516504" y="923328"/>
                </a:lnTo>
                <a:lnTo>
                  <a:pt x="2516504" y="0"/>
                </a:lnTo>
                <a:lnTo>
                  <a:pt x="0" y="0"/>
                </a:lnTo>
                <a:lnTo>
                  <a:pt x="0" y="923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691123" y="4641850"/>
            <a:ext cx="2334260" cy="692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i="1" spc="-114" dirty="0" smtClean="0">
                <a:latin typeface="Calibri"/>
                <a:cs typeface="Calibri"/>
              </a:rPr>
              <a:t>¿</a:t>
            </a:r>
            <a:r>
              <a:rPr sz="1800" i="1" u="heavy" spc="-95" dirty="0" smtClean="0">
                <a:latin typeface="Calibri"/>
                <a:cs typeface="Calibri"/>
              </a:rPr>
              <a:t>V</a:t>
            </a:r>
            <a:r>
              <a:rPr sz="1800" i="1" u="heavy" spc="-10" dirty="0" smtClean="0">
                <a:latin typeface="Calibri"/>
                <a:cs typeface="Calibri"/>
              </a:rPr>
              <a:t>endrás</a:t>
            </a:r>
            <a:r>
              <a:rPr sz="1800" i="1" spc="-10" dirty="0" smtClean="0">
                <a:latin typeface="Calibri"/>
                <a:cs typeface="Calibri"/>
              </a:rPr>
              <a:t> </a:t>
            </a:r>
            <a:r>
              <a:rPr sz="1800" i="1" spc="15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pro</a:t>
            </a:r>
            <a:r>
              <a:rPr sz="1800" i="1" spc="-25" dirty="0" smtClean="0">
                <a:latin typeface="Calibri"/>
                <a:cs typeface="Calibri"/>
              </a:rPr>
              <a:t>n</a:t>
            </a:r>
            <a:r>
              <a:rPr sz="1800" i="1" spc="-40" dirty="0" smtClean="0">
                <a:latin typeface="Calibri"/>
                <a:cs typeface="Calibri"/>
              </a:rPr>
              <a:t>t</a:t>
            </a:r>
            <a:r>
              <a:rPr sz="1800" i="1" spc="0" dirty="0" smtClean="0">
                <a:latin typeface="Calibri"/>
                <a:cs typeface="Calibri"/>
              </a:rPr>
              <a:t>o</a:t>
            </a:r>
            <a:r>
              <a:rPr sz="1800" i="1" spc="5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a </a:t>
            </a:r>
            <a:r>
              <a:rPr sz="1800" i="1" spc="-15" dirty="0" smtClean="0">
                <a:latin typeface="Calibri"/>
                <a:cs typeface="Calibri"/>
              </a:rPr>
              <a:t>c</a:t>
            </a:r>
            <a:r>
              <a:rPr sz="1800" i="1" spc="0" dirty="0" smtClean="0">
                <a:latin typeface="Calibri"/>
                <a:cs typeface="Calibri"/>
              </a:rPr>
              <a:t>asa?</a:t>
            </a:r>
            <a:endParaRPr sz="1800">
              <a:latin typeface="Calibri"/>
              <a:cs typeface="Calibri"/>
            </a:endParaRPr>
          </a:p>
          <a:p>
            <a:pPr marL="118745" marR="1518285" indent="163830">
              <a:lnSpc>
                <a:spcPct val="100000"/>
              </a:lnSpc>
              <a:spcBef>
                <a:spcPts val="245"/>
              </a:spcBef>
            </a:pPr>
            <a:r>
              <a:rPr sz="1200" spc="-65" dirty="0" smtClean="0">
                <a:latin typeface="Calibri"/>
                <a:cs typeface="Calibri"/>
              </a:rPr>
              <a:t>V</a:t>
            </a:r>
            <a:r>
              <a:rPr sz="1200" spc="-10" dirty="0" smtClean="0">
                <a:latin typeface="Calibri"/>
                <a:cs typeface="Calibri"/>
              </a:rPr>
              <a:t>erbo i</a:t>
            </a:r>
            <a:r>
              <a:rPr sz="1200" spc="-15" dirty="0" smtClean="0">
                <a:latin typeface="Calibri"/>
                <a:cs typeface="Calibri"/>
              </a:rPr>
              <a:t>n</a:t>
            </a:r>
            <a:r>
              <a:rPr sz="1200" spc="-5" dirty="0" smtClean="0">
                <a:latin typeface="Calibri"/>
                <a:cs typeface="Calibri"/>
              </a:rPr>
              <a:t>t</a:t>
            </a:r>
            <a:r>
              <a:rPr sz="1200" spc="-30" dirty="0" smtClean="0">
                <a:latin typeface="Calibri"/>
                <a:cs typeface="Calibri"/>
              </a:rPr>
              <a:t>r</a:t>
            </a:r>
            <a:r>
              <a:rPr sz="1200" spc="0" dirty="0" smtClean="0">
                <a:latin typeface="Calibri"/>
                <a:cs typeface="Calibri"/>
              </a:rPr>
              <a:t>ansiti</a:t>
            </a:r>
            <a:r>
              <a:rPr sz="1200" spc="-15" dirty="0" smtClean="0">
                <a:latin typeface="Calibri"/>
                <a:cs typeface="Calibri"/>
              </a:rPr>
              <a:t>v</a:t>
            </a:r>
            <a:r>
              <a:rPr sz="1200" spc="0" dirty="0" smtClean="0"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78355" y="4936997"/>
            <a:ext cx="608330" cy="3860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06680">
              <a:lnSpc>
                <a:spcPct val="100000"/>
              </a:lnSpc>
            </a:pPr>
            <a:r>
              <a:rPr sz="1200" spc="-65" dirty="0" smtClean="0">
                <a:latin typeface="Calibri"/>
                <a:cs typeface="Calibri"/>
              </a:rPr>
              <a:t>V</a:t>
            </a:r>
            <a:r>
              <a:rPr sz="1200" spc="-10" dirty="0" smtClean="0">
                <a:latin typeface="Calibri"/>
                <a:cs typeface="Calibri"/>
              </a:rPr>
              <a:t>erbo </a:t>
            </a:r>
            <a:r>
              <a:rPr sz="1200" spc="-5" dirty="0" smtClean="0">
                <a:latin typeface="Calibri"/>
                <a:cs typeface="Calibri"/>
              </a:rPr>
              <a:t>t</a:t>
            </a:r>
            <a:r>
              <a:rPr sz="1200" spc="-30" dirty="0" smtClean="0">
                <a:latin typeface="Calibri"/>
                <a:cs typeface="Calibri"/>
              </a:rPr>
              <a:t>r</a:t>
            </a:r>
            <a:r>
              <a:rPr sz="1200" spc="0" dirty="0" smtClean="0">
                <a:latin typeface="Calibri"/>
                <a:cs typeface="Calibri"/>
              </a:rPr>
              <a:t>ansiti</a:t>
            </a:r>
            <a:r>
              <a:rPr sz="1200" spc="-15" dirty="0" smtClean="0">
                <a:latin typeface="Calibri"/>
                <a:cs typeface="Calibri"/>
              </a:rPr>
              <a:t>v</a:t>
            </a:r>
            <a:r>
              <a:rPr sz="1200" spc="0" dirty="0" smtClean="0"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71139" y="4974590"/>
            <a:ext cx="201295" cy="203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 smtClean="0">
                <a:latin typeface="Calibri"/>
                <a:cs typeface="Calibri"/>
              </a:rPr>
              <a:t>CD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142744" y="1862327"/>
            <a:ext cx="107442" cy="2636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96464" y="1883410"/>
            <a:ext cx="0" cy="181355"/>
          </a:xfrm>
          <a:custGeom>
            <a:avLst/>
            <a:gdLst/>
            <a:ahLst/>
            <a:cxnLst/>
            <a:rect l="l" t="t" r="r" b="b"/>
            <a:pathLst>
              <a:path h="181355">
                <a:moveTo>
                  <a:pt x="0" y="181355"/>
                </a:moveTo>
                <a:lnTo>
                  <a:pt x="0" y="0"/>
                </a:lnTo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831330" y="1862327"/>
            <a:ext cx="107442" cy="2636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885305" y="1883410"/>
            <a:ext cx="0" cy="181355"/>
          </a:xfrm>
          <a:custGeom>
            <a:avLst/>
            <a:gdLst/>
            <a:ahLst/>
            <a:cxnLst/>
            <a:rect l="l" t="t" r="r" b="b"/>
            <a:pathLst>
              <a:path h="181355">
                <a:moveTo>
                  <a:pt x="0" y="181355"/>
                </a:moveTo>
                <a:lnTo>
                  <a:pt x="0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479797" y="1482089"/>
            <a:ext cx="115062" cy="4625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533265" y="1503425"/>
            <a:ext cx="7620" cy="379984"/>
          </a:xfrm>
          <a:custGeom>
            <a:avLst/>
            <a:gdLst/>
            <a:ahLst/>
            <a:cxnLst/>
            <a:rect l="l" t="t" r="r" b="b"/>
            <a:pathLst>
              <a:path w="7620" h="379984">
                <a:moveTo>
                  <a:pt x="7620" y="379984"/>
                </a:moveTo>
                <a:lnTo>
                  <a:pt x="0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55698" y="1849373"/>
            <a:ext cx="4770882" cy="10820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96464" y="1883410"/>
            <a:ext cx="4688840" cy="0"/>
          </a:xfrm>
          <a:custGeom>
            <a:avLst/>
            <a:gdLst/>
            <a:ahLst/>
            <a:cxnLst/>
            <a:rect l="l" t="t" r="r" b="b"/>
            <a:pathLst>
              <a:path w="4688840">
                <a:moveTo>
                  <a:pt x="0" y="0"/>
                </a:moveTo>
                <a:lnTo>
                  <a:pt x="4688840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042160" y="2413254"/>
            <a:ext cx="308610" cy="8039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137536" y="2434082"/>
            <a:ext cx="117856" cy="608838"/>
          </a:xfrm>
          <a:custGeom>
            <a:avLst/>
            <a:gdLst/>
            <a:ahLst/>
            <a:cxnLst/>
            <a:rect l="l" t="t" r="r" b="b"/>
            <a:pathLst>
              <a:path w="117856" h="608838">
                <a:moveTo>
                  <a:pt x="14224" y="492887"/>
                </a:moveTo>
                <a:lnTo>
                  <a:pt x="2031" y="499998"/>
                </a:lnTo>
                <a:lnTo>
                  <a:pt x="0" y="507745"/>
                </a:lnTo>
                <a:lnTo>
                  <a:pt x="58927" y="608838"/>
                </a:lnTo>
                <a:lnTo>
                  <a:pt x="73693" y="583564"/>
                </a:lnTo>
                <a:lnTo>
                  <a:pt x="46227" y="583564"/>
                </a:lnTo>
                <a:lnTo>
                  <a:pt x="46227" y="536502"/>
                </a:lnTo>
                <a:lnTo>
                  <a:pt x="21970" y="494918"/>
                </a:lnTo>
                <a:lnTo>
                  <a:pt x="14224" y="492887"/>
                </a:lnTo>
                <a:close/>
              </a:path>
              <a:path w="117856" h="608838">
                <a:moveTo>
                  <a:pt x="46227" y="536502"/>
                </a:moveTo>
                <a:lnTo>
                  <a:pt x="46227" y="583564"/>
                </a:lnTo>
                <a:lnTo>
                  <a:pt x="71627" y="583564"/>
                </a:lnTo>
                <a:lnTo>
                  <a:pt x="71627" y="577214"/>
                </a:lnTo>
                <a:lnTo>
                  <a:pt x="48006" y="577214"/>
                </a:lnTo>
                <a:lnTo>
                  <a:pt x="58991" y="558382"/>
                </a:lnTo>
                <a:lnTo>
                  <a:pt x="46227" y="536502"/>
                </a:lnTo>
                <a:close/>
              </a:path>
              <a:path w="117856" h="608838">
                <a:moveTo>
                  <a:pt x="103758" y="492887"/>
                </a:moveTo>
                <a:lnTo>
                  <a:pt x="96012" y="494918"/>
                </a:lnTo>
                <a:lnTo>
                  <a:pt x="71754" y="536502"/>
                </a:lnTo>
                <a:lnTo>
                  <a:pt x="71627" y="583564"/>
                </a:lnTo>
                <a:lnTo>
                  <a:pt x="73693" y="583564"/>
                </a:lnTo>
                <a:lnTo>
                  <a:pt x="114426" y="513841"/>
                </a:lnTo>
                <a:lnTo>
                  <a:pt x="117856" y="507745"/>
                </a:lnTo>
                <a:lnTo>
                  <a:pt x="115824" y="499998"/>
                </a:lnTo>
                <a:lnTo>
                  <a:pt x="109855" y="496442"/>
                </a:lnTo>
                <a:lnTo>
                  <a:pt x="103758" y="492887"/>
                </a:lnTo>
                <a:close/>
              </a:path>
              <a:path w="117856" h="608838">
                <a:moveTo>
                  <a:pt x="58991" y="558382"/>
                </a:moveTo>
                <a:lnTo>
                  <a:pt x="48006" y="577214"/>
                </a:lnTo>
                <a:lnTo>
                  <a:pt x="69976" y="577214"/>
                </a:lnTo>
                <a:lnTo>
                  <a:pt x="58991" y="558382"/>
                </a:lnTo>
                <a:close/>
              </a:path>
              <a:path w="117856" h="608838">
                <a:moveTo>
                  <a:pt x="71627" y="536720"/>
                </a:moveTo>
                <a:lnTo>
                  <a:pt x="58991" y="558382"/>
                </a:lnTo>
                <a:lnTo>
                  <a:pt x="69976" y="577214"/>
                </a:lnTo>
                <a:lnTo>
                  <a:pt x="71627" y="577214"/>
                </a:lnTo>
                <a:lnTo>
                  <a:pt x="71627" y="536720"/>
                </a:lnTo>
                <a:close/>
              </a:path>
              <a:path w="117856" h="608838">
                <a:moveTo>
                  <a:pt x="71627" y="0"/>
                </a:moveTo>
                <a:lnTo>
                  <a:pt x="46227" y="0"/>
                </a:lnTo>
                <a:lnTo>
                  <a:pt x="46354" y="536720"/>
                </a:lnTo>
                <a:lnTo>
                  <a:pt x="58991" y="558382"/>
                </a:lnTo>
                <a:lnTo>
                  <a:pt x="71627" y="536720"/>
                </a:lnTo>
                <a:lnTo>
                  <a:pt x="71627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715506" y="2413254"/>
            <a:ext cx="308609" cy="8161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811264" y="2434082"/>
            <a:ext cx="117855" cy="621283"/>
          </a:xfrm>
          <a:custGeom>
            <a:avLst/>
            <a:gdLst/>
            <a:ahLst/>
            <a:cxnLst/>
            <a:rect l="l" t="t" r="r" b="b"/>
            <a:pathLst>
              <a:path w="117855" h="621283">
                <a:moveTo>
                  <a:pt x="14096" y="505459"/>
                </a:moveTo>
                <a:lnTo>
                  <a:pt x="8000" y="508888"/>
                </a:lnTo>
                <a:lnTo>
                  <a:pt x="2031" y="512444"/>
                </a:lnTo>
                <a:lnTo>
                  <a:pt x="0" y="520191"/>
                </a:lnTo>
                <a:lnTo>
                  <a:pt x="3428" y="526288"/>
                </a:lnTo>
                <a:lnTo>
                  <a:pt x="58927" y="621283"/>
                </a:lnTo>
                <a:lnTo>
                  <a:pt x="73585" y="596138"/>
                </a:lnTo>
                <a:lnTo>
                  <a:pt x="46227" y="596138"/>
                </a:lnTo>
                <a:lnTo>
                  <a:pt x="46100" y="548948"/>
                </a:lnTo>
                <a:lnTo>
                  <a:pt x="25400" y="513460"/>
                </a:lnTo>
                <a:lnTo>
                  <a:pt x="21843" y="507491"/>
                </a:lnTo>
                <a:lnTo>
                  <a:pt x="14096" y="505459"/>
                </a:lnTo>
                <a:close/>
              </a:path>
              <a:path w="117855" h="621283">
                <a:moveTo>
                  <a:pt x="46227" y="549166"/>
                </a:moveTo>
                <a:lnTo>
                  <a:pt x="46227" y="596138"/>
                </a:lnTo>
                <a:lnTo>
                  <a:pt x="71627" y="596138"/>
                </a:lnTo>
                <a:lnTo>
                  <a:pt x="71627" y="589660"/>
                </a:lnTo>
                <a:lnTo>
                  <a:pt x="47878" y="589660"/>
                </a:lnTo>
                <a:lnTo>
                  <a:pt x="58864" y="570828"/>
                </a:lnTo>
                <a:lnTo>
                  <a:pt x="46227" y="549166"/>
                </a:lnTo>
                <a:close/>
              </a:path>
              <a:path w="117855" h="621283">
                <a:moveTo>
                  <a:pt x="103631" y="505459"/>
                </a:moveTo>
                <a:lnTo>
                  <a:pt x="95884" y="507491"/>
                </a:lnTo>
                <a:lnTo>
                  <a:pt x="92328" y="513460"/>
                </a:lnTo>
                <a:lnTo>
                  <a:pt x="71627" y="548948"/>
                </a:lnTo>
                <a:lnTo>
                  <a:pt x="71627" y="596138"/>
                </a:lnTo>
                <a:lnTo>
                  <a:pt x="73585" y="596138"/>
                </a:lnTo>
                <a:lnTo>
                  <a:pt x="117855" y="520191"/>
                </a:lnTo>
                <a:lnTo>
                  <a:pt x="115824" y="512444"/>
                </a:lnTo>
                <a:lnTo>
                  <a:pt x="109727" y="508888"/>
                </a:lnTo>
                <a:lnTo>
                  <a:pt x="103631" y="505459"/>
                </a:lnTo>
                <a:close/>
              </a:path>
              <a:path w="117855" h="621283">
                <a:moveTo>
                  <a:pt x="58864" y="570828"/>
                </a:moveTo>
                <a:lnTo>
                  <a:pt x="47878" y="589660"/>
                </a:lnTo>
                <a:lnTo>
                  <a:pt x="69850" y="589660"/>
                </a:lnTo>
                <a:lnTo>
                  <a:pt x="58864" y="570828"/>
                </a:lnTo>
                <a:close/>
              </a:path>
              <a:path w="117855" h="621283">
                <a:moveTo>
                  <a:pt x="71627" y="548948"/>
                </a:moveTo>
                <a:lnTo>
                  <a:pt x="58864" y="570828"/>
                </a:lnTo>
                <a:lnTo>
                  <a:pt x="69850" y="589660"/>
                </a:lnTo>
                <a:lnTo>
                  <a:pt x="71627" y="589660"/>
                </a:lnTo>
                <a:lnTo>
                  <a:pt x="71627" y="548948"/>
                </a:lnTo>
                <a:close/>
              </a:path>
              <a:path w="117855" h="621283">
                <a:moveTo>
                  <a:pt x="71627" y="0"/>
                </a:moveTo>
                <a:lnTo>
                  <a:pt x="46227" y="0"/>
                </a:lnTo>
                <a:lnTo>
                  <a:pt x="46227" y="549166"/>
                </a:lnTo>
                <a:lnTo>
                  <a:pt x="58864" y="570828"/>
                </a:lnTo>
                <a:lnTo>
                  <a:pt x="71500" y="549166"/>
                </a:lnTo>
                <a:lnTo>
                  <a:pt x="71627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715506" y="4111752"/>
            <a:ext cx="308609" cy="67284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811136" y="4132579"/>
            <a:ext cx="117983" cy="477519"/>
          </a:xfrm>
          <a:custGeom>
            <a:avLst/>
            <a:gdLst/>
            <a:ahLst/>
            <a:cxnLst/>
            <a:rect l="l" t="t" r="r" b="b"/>
            <a:pathLst>
              <a:path w="117983" h="477520">
                <a:moveTo>
                  <a:pt x="14224" y="361696"/>
                </a:moveTo>
                <a:lnTo>
                  <a:pt x="2159" y="368681"/>
                </a:lnTo>
                <a:lnTo>
                  <a:pt x="0" y="376555"/>
                </a:lnTo>
                <a:lnTo>
                  <a:pt x="3556" y="382524"/>
                </a:lnTo>
                <a:lnTo>
                  <a:pt x="59055" y="477520"/>
                </a:lnTo>
                <a:lnTo>
                  <a:pt x="73712" y="452374"/>
                </a:lnTo>
                <a:lnTo>
                  <a:pt x="46355" y="452374"/>
                </a:lnTo>
                <a:lnTo>
                  <a:pt x="46355" y="405529"/>
                </a:lnTo>
                <a:lnTo>
                  <a:pt x="21971" y="363728"/>
                </a:lnTo>
                <a:lnTo>
                  <a:pt x="14224" y="361696"/>
                </a:lnTo>
                <a:close/>
              </a:path>
              <a:path w="117983" h="477520">
                <a:moveTo>
                  <a:pt x="46355" y="405529"/>
                </a:moveTo>
                <a:lnTo>
                  <a:pt x="46355" y="452374"/>
                </a:lnTo>
                <a:lnTo>
                  <a:pt x="71755" y="452374"/>
                </a:lnTo>
                <a:lnTo>
                  <a:pt x="71755" y="446024"/>
                </a:lnTo>
                <a:lnTo>
                  <a:pt x="48006" y="446024"/>
                </a:lnTo>
                <a:lnTo>
                  <a:pt x="58991" y="427191"/>
                </a:lnTo>
                <a:lnTo>
                  <a:pt x="46355" y="405529"/>
                </a:lnTo>
                <a:close/>
              </a:path>
              <a:path w="117983" h="477520">
                <a:moveTo>
                  <a:pt x="103759" y="361696"/>
                </a:moveTo>
                <a:lnTo>
                  <a:pt x="96012" y="363728"/>
                </a:lnTo>
                <a:lnTo>
                  <a:pt x="71755" y="405311"/>
                </a:lnTo>
                <a:lnTo>
                  <a:pt x="71755" y="452374"/>
                </a:lnTo>
                <a:lnTo>
                  <a:pt x="73712" y="452374"/>
                </a:lnTo>
                <a:lnTo>
                  <a:pt x="114427" y="382524"/>
                </a:lnTo>
                <a:lnTo>
                  <a:pt x="117983" y="376555"/>
                </a:lnTo>
                <a:lnTo>
                  <a:pt x="115951" y="368681"/>
                </a:lnTo>
                <a:lnTo>
                  <a:pt x="109855" y="365252"/>
                </a:lnTo>
                <a:lnTo>
                  <a:pt x="103759" y="361696"/>
                </a:lnTo>
                <a:close/>
              </a:path>
              <a:path w="117983" h="477520">
                <a:moveTo>
                  <a:pt x="58991" y="427191"/>
                </a:moveTo>
                <a:lnTo>
                  <a:pt x="48006" y="446024"/>
                </a:lnTo>
                <a:lnTo>
                  <a:pt x="69977" y="446024"/>
                </a:lnTo>
                <a:lnTo>
                  <a:pt x="58991" y="427191"/>
                </a:lnTo>
                <a:close/>
              </a:path>
              <a:path w="117983" h="477520">
                <a:moveTo>
                  <a:pt x="71755" y="405311"/>
                </a:moveTo>
                <a:lnTo>
                  <a:pt x="58991" y="427191"/>
                </a:lnTo>
                <a:lnTo>
                  <a:pt x="69977" y="446024"/>
                </a:lnTo>
                <a:lnTo>
                  <a:pt x="71755" y="446024"/>
                </a:lnTo>
                <a:lnTo>
                  <a:pt x="71755" y="405311"/>
                </a:lnTo>
                <a:close/>
              </a:path>
              <a:path w="117983" h="477520">
                <a:moveTo>
                  <a:pt x="71755" y="0"/>
                </a:moveTo>
                <a:lnTo>
                  <a:pt x="46355" y="0"/>
                </a:lnTo>
                <a:lnTo>
                  <a:pt x="46355" y="405529"/>
                </a:lnTo>
                <a:lnTo>
                  <a:pt x="58991" y="427191"/>
                </a:lnTo>
                <a:lnTo>
                  <a:pt x="71755" y="405311"/>
                </a:lnTo>
                <a:lnTo>
                  <a:pt x="71755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042160" y="4098797"/>
            <a:ext cx="308610" cy="6858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37536" y="4120007"/>
            <a:ext cx="117856" cy="490093"/>
          </a:xfrm>
          <a:custGeom>
            <a:avLst/>
            <a:gdLst/>
            <a:ahLst/>
            <a:cxnLst/>
            <a:rect l="l" t="t" r="r" b="b"/>
            <a:pathLst>
              <a:path w="117856" h="490093">
                <a:moveTo>
                  <a:pt x="14224" y="374269"/>
                </a:moveTo>
                <a:lnTo>
                  <a:pt x="8127" y="377825"/>
                </a:lnTo>
                <a:lnTo>
                  <a:pt x="2031" y="381254"/>
                </a:lnTo>
                <a:lnTo>
                  <a:pt x="0" y="389128"/>
                </a:lnTo>
                <a:lnTo>
                  <a:pt x="3556" y="395097"/>
                </a:lnTo>
                <a:lnTo>
                  <a:pt x="58927" y="490093"/>
                </a:lnTo>
                <a:lnTo>
                  <a:pt x="73618" y="464947"/>
                </a:lnTo>
                <a:lnTo>
                  <a:pt x="46227" y="464947"/>
                </a:lnTo>
                <a:lnTo>
                  <a:pt x="46227" y="417884"/>
                </a:lnTo>
                <a:lnTo>
                  <a:pt x="21970" y="376301"/>
                </a:lnTo>
                <a:lnTo>
                  <a:pt x="14224" y="374269"/>
                </a:lnTo>
                <a:close/>
              </a:path>
              <a:path w="117856" h="490093">
                <a:moveTo>
                  <a:pt x="46227" y="417884"/>
                </a:moveTo>
                <a:lnTo>
                  <a:pt x="46227" y="464947"/>
                </a:lnTo>
                <a:lnTo>
                  <a:pt x="71627" y="464947"/>
                </a:lnTo>
                <a:lnTo>
                  <a:pt x="71627" y="458597"/>
                </a:lnTo>
                <a:lnTo>
                  <a:pt x="48006" y="458597"/>
                </a:lnTo>
                <a:lnTo>
                  <a:pt x="58991" y="439764"/>
                </a:lnTo>
                <a:lnTo>
                  <a:pt x="46227" y="417884"/>
                </a:lnTo>
                <a:close/>
              </a:path>
              <a:path w="117856" h="490093">
                <a:moveTo>
                  <a:pt x="103758" y="374269"/>
                </a:moveTo>
                <a:lnTo>
                  <a:pt x="96012" y="376301"/>
                </a:lnTo>
                <a:lnTo>
                  <a:pt x="71627" y="418102"/>
                </a:lnTo>
                <a:lnTo>
                  <a:pt x="71627" y="464947"/>
                </a:lnTo>
                <a:lnTo>
                  <a:pt x="73618" y="464947"/>
                </a:lnTo>
                <a:lnTo>
                  <a:pt x="114426" y="395097"/>
                </a:lnTo>
                <a:lnTo>
                  <a:pt x="117856" y="389128"/>
                </a:lnTo>
                <a:lnTo>
                  <a:pt x="115824" y="381254"/>
                </a:lnTo>
                <a:lnTo>
                  <a:pt x="103758" y="374269"/>
                </a:lnTo>
                <a:close/>
              </a:path>
              <a:path w="117856" h="490093">
                <a:moveTo>
                  <a:pt x="58991" y="439764"/>
                </a:moveTo>
                <a:lnTo>
                  <a:pt x="48006" y="458597"/>
                </a:lnTo>
                <a:lnTo>
                  <a:pt x="69976" y="458597"/>
                </a:lnTo>
                <a:lnTo>
                  <a:pt x="58991" y="439764"/>
                </a:lnTo>
                <a:close/>
              </a:path>
              <a:path w="117856" h="490093">
                <a:moveTo>
                  <a:pt x="71627" y="418102"/>
                </a:moveTo>
                <a:lnTo>
                  <a:pt x="58991" y="439764"/>
                </a:lnTo>
                <a:lnTo>
                  <a:pt x="69976" y="458597"/>
                </a:lnTo>
                <a:lnTo>
                  <a:pt x="71627" y="458597"/>
                </a:lnTo>
                <a:lnTo>
                  <a:pt x="71627" y="418102"/>
                </a:lnTo>
                <a:close/>
              </a:path>
              <a:path w="117856" h="490093">
                <a:moveTo>
                  <a:pt x="71627" y="0"/>
                </a:moveTo>
                <a:lnTo>
                  <a:pt x="46227" y="0"/>
                </a:lnTo>
                <a:lnTo>
                  <a:pt x="46227" y="417884"/>
                </a:lnTo>
                <a:lnTo>
                  <a:pt x="58991" y="439764"/>
                </a:lnTo>
                <a:lnTo>
                  <a:pt x="71627" y="418102"/>
                </a:lnTo>
                <a:lnTo>
                  <a:pt x="71627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11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90900" y="971537"/>
            <a:ext cx="2139315" cy="369328"/>
          </a:xfrm>
          <a:custGeom>
            <a:avLst/>
            <a:gdLst/>
            <a:ahLst/>
            <a:cxnLst/>
            <a:rect l="l" t="t" r="r" b="b"/>
            <a:pathLst>
              <a:path w="2139315" h="369328">
                <a:moveTo>
                  <a:pt x="0" y="369328"/>
                </a:moveTo>
                <a:lnTo>
                  <a:pt x="2139315" y="369328"/>
                </a:lnTo>
                <a:lnTo>
                  <a:pt x="213931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90900" y="971537"/>
            <a:ext cx="2139315" cy="369328"/>
          </a:xfrm>
          <a:custGeom>
            <a:avLst/>
            <a:gdLst/>
            <a:ahLst/>
            <a:cxnLst/>
            <a:rect l="l" t="t" r="r" b="b"/>
            <a:pathLst>
              <a:path w="2139315" h="369328">
                <a:moveTo>
                  <a:pt x="0" y="369328"/>
                </a:moveTo>
                <a:lnTo>
                  <a:pt x="2139315" y="369328"/>
                </a:lnTo>
                <a:lnTo>
                  <a:pt x="213931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0" rIns="0" bIns="0" rtlCol="0">
            <a:noAutofit/>
          </a:bodyPr>
          <a:lstStyle/>
          <a:p>
            <a:pPr marL="2619375">
              <a:lnSpc>
                <a:spcPct val="100000"/>
              </a:lnSpc>
            </a:pPr>
            <a:r>
              <a:rPr sz="1800" b="1" spc="-90" dirty="0" smtClean="0">
                <a:latin typeface="Calibri"/>
                <a:cs typeface="Calibri"/>
              </a:rPr>
              <a:t>V</a:t>
            </a:r>
            <a:r>
              <a:rPr sz="1800" b="1" spc="-30" dirty="0" smtClean="0">
                <a:latin typeface="Calibri"/>
                <a:cs typeface="Calibri"/>
              </a:rPr>
              <a:t>o</a:t>
            </a:r>
            <a:r>
              <a:rPr sz="1800" b="1" spc="0" dirty="0" smtClean="0">
                <a:latin typeface="Calibri"/>
                <a:cs typeface="Calibri"/>
              </a:rPr>
              <a:t>z</a:t>
            </a:r>
            <a:r>
              <a:rPr sz="1800" b="1" spc="-5" dirty="0" smtClean="0">
                <a:latin typeface="Calibri"/>
                <a:cs typeface="Calibri"/>
              </a:rPr>
              <a:t> </a:t>
            </a:r>
            <a:r>
              <a:rPr sz="1800" b="1" spc="-20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erbal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4865" y="2343137"/>
            <a:ext cx="2592959" cy="369328"/>
          </a:xfrm>
          <a:custGeom>
            <a:avLst/>
            <a:gdLst/>
            <a:ahLst/>
            <a:cxnLst/>
            <a:rect l="l" t="t" r="r" b="b"/>
            <a:pathLst>
              <a:path w="2592959" h="369328">
                <a:moveTo>
                  <a:pt x="0" y="369328"/>
                </a:moveTo>
                <a:lnTo>
                  <a:pt x="2592959" y="369328"/>
                </a:lnTo>
                <a:lnTo>
                  <a:pt x="2592959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4865" y="2343137"/>
            <a:ext cx="2592959" cy="369328"/>
          </a:xfrm>
          <a:custGeom>
            <a:avLst/>
            <a:gdLst/>
            <a:ahLst/>
            <a:cxnLst/>
            <a:rect l="l" t="t" r="r" b="b"/>
            <a:pathLst>
              <a:path w="2592959" h="369328">
                <a:moveTo>
                  <a:pt x="0" y="369328"/>
                </a:moveTo>
                <a:lnTo>
                  <a:pt x="2592959" y="369328"/>
                </a:lnTo>
                <a:lnTo>
                  <a:pt x="2592959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369567" y="2374646"/>
            <a:ext cx="70421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 smtClean="0">
                <a:latin typeface="Calibri"/>
                <a:cs typeface="Calibri"/>
              </a:rPr>
              <a:t>Acti</a:t>
            </a:r>
            <a:r>
              <a:rPr sz="1800" b="1" spc="-30" dirty="0" smtClean="0">
                <a:latin typeface="Calibri"/>
                <a:cs typeface="Calibri"/>
              </a:rPr>
              <a:t>v</a:t>
            </a:r>
            <a:r>
              <a:rPr sz="1800" b="1" spc="-20" dirty="0" smtClean="0">
                <a:latin typeface="Calibri"/>
                <a:cs typeface="Calibri"/>
              </a:rPr>
              <a:t>a</a:t>
            </a:r>
            <a:r>
              <a:rPr sz="1800" b="1" spc="-10" dirty="0" smtClean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164077" y="2343137"/>
            <a:ext cx="2592958" cy="369328"/>
          </a:xfrm>
          <a:custGeom>
            <a:avLst/>
            <a:gdLst/>
            <a:ahLst/>
            <a:cxnLst/>
            <a:rect l="l" t="t" r="r" b="b"/>
            <a:pathLst>
              <a:path w="2592958" h="369328">
                <a:moveTo>
                  <a:pt x="0" y="369328"/>
                </a:moveTo>
                <a:lnTo>
                  <a:pt x="2592958" y="369328"/>
                </a:lnTo>
                <a:lnTo>
                  <a:pt x="259295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64077" y="2343137"/>
            <a:ext cx="2592958" cy="369328"/>
          </a:xfrm>
          <a:custGeom>
            <a:avLst/>
            <a:gdLst/>
            <a:ahLst/>
            <a:cxnLst/>
            <a:rect l="l" t="t" r="r" b="b"/>
            <a:pathLst>
              <a:path w="2592958" h="369328">
                <a:moveTo>
                  <a:pt x="0" y="369328"/>
                </a:moveTo>
                <a:lnTo>
                  <a:pt x="2592958" y="369328"/>
                </a:lnTo>
                <a:lnTo>
                  <a:pt x="259295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105147" y="2374646"/>
            <a:ext cx="712470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35" dirty="0" smtClean="0">
                <a:latin typeface="Calibri"/>
                <a:cs typeface="Calibri"/>
              </a:rPr>
              <a:t>P</a:t>
            </a:r>
            <a:r>
              <a:rPr sz="1800" b="1" spc="-10" dirty="0" smtClean="0">
                <a:latin typeface="Calibri"/>
                <a:cs typeface="Calibri"/>
              </a:rPr>
              <a:t>asi</a:t>
            </a:r>
            <a:r>
              <a:rPr sz="1800" b="1" spc="-35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as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964173" y="2343137"/>
            <a:ext cx="2592958" cy="369328"/>
          </a:xfrm>
          <a:custGeom>
            <a:avLst/>
            <a:gdLst/>
            <a:ahLst/>
            <a:cxnLst/>
            <a:rect l="l" t="t" r="r" b="b"/>
            <a:pathLst>
              <a:path w="2592958" h="369328">
                <a:moveTo>
                  <a:pt x="0" y="369328"/>
                </a:moveTo>
                <a:lnTo>
                  <a:pt x="2592958" y="369328"/>
                </a:lnTo>
                <a:lnTo>
                  <a:pt x="259295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964173" y="2343137"/>
            <a:ext cx="2592958" cy="369328"/>
          </a:xfrm>
          <a:custGeom>
            <a:avLst/>
            <a:gdLst/>
            <a:ahLst/>
            <a:cxnLst/>
            <a:rect l="l" t="t" r="r" b="b"/>
            <a:pathLst>
              <a:path w="2592958" h="369328">
                <a:moveTo>
                  <a:pt x="0" y="369328"/>
                </a:moveTo>
                <a:lnTo>
                  <a:pt x="2592958" y="369328"/>
                </a:lnTo>
                <a:lnTo>
                  <a:pt x="259295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531356" y="2374646"/>
            <a:ext cx="1460500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35" dirty="0" smtClean="0">
                <a:latin typeface="Calibri"/>
                <a:cs typeface="Calibri"/>
              </a:rPr>
              <a:t>P</a:t>
            </a:r>
            <a:r>
              <a:rPr sz="1800" b="1" spc="-10" dirty="0" smtClean="0">
                <a:latin typeface="Calibri"/>
                <a:cs typeface="Calibri"/>
              </a:rPr>
              <a:t>asi</a:t>
            </a:r>
            <a:r>
              <a:rPr sz="1800" b="1" spc="-35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as</a:t>
            </a:r>
            <a:r>
              <a:rPr sz="1800" b="1" spc="-5" dirty="0" smtClean="0">
                <a:latin typeface="Calibri"/>
                <a:cs typeface="Calibri"/>
              </a:rPr>
              <a:t> </a:t>
            </a:r>
            <a:r>
              <a:rPr sz="1800" b="1" spc="-20" dirty="0" smtClean="0">
                <a:latin typeface="Calibri"/>
                <a:cs typeface="Calibri"/>
              </a:rPr>
              <a:t>re</a:t>
            </a:r>
            <a:r>
              <a:rPr sz="1800" b="1" spc="0" dirty="0" smtClean="0">
                <a:latin typeface="Calibri"/>
                <a:cs typeface="Calibri"/>
              </a:rPr>
              <a:t>fl</a:t>
            </a:r>
            <a:r>
              <a:rPr sz="1800" b="1" spc="-10" dirty="0" smtClean="0">
                <a:latin typeface="Calibri"/>
                <a:cs typeface="Calibri"/>
              </a:rPr>
              <a:t>ejas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4865" y="1536941"/>
            <a:ext cx="8132318" cy="276999"/>
          </a:xfrm>
          <a:custGeom>
            <a:avLst/>
            <a:gdLst/>
            <a:ahLst/>
            <a:cxnLst/>
            <a:rect l="l" t="t" r="r" b="b"/>
            <a:pathLst>
              <a:path w="8132318" h="276999">
                <a:moveTo>
                  <a:pt x="0" y="276999"/>
                </a:moveTo>
                <a:lnTo>
                  <a:pt x="8132318" y="276999"/>
                </a:lnTo>
                <a:lnTo>
                  <a:pt x="8132318" y="0"/>
                </a:lnTo>
                <a:lnTo>
                  <a:pt x="0" y="0"/>
                </a:lnTo>
                <a:lnTo>
                  <a:pt x="0" y="276999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4865" y="1536941"/>
            <a:ext cx="8132318" cy="276999"/>
          </a:xfrm>
          <a:custGeom>
            <a:avLst/>
            <a:gdLst/>
            <a:ahLst/>
            <a:cxnLst/>
            <a:rect l="l" t="t" r="r" b="b"/>
            <a:pathLst>
              <a:path w="8132318" h="276999">
                <a:moveTo>
                  <a:pt x="0" y="276999"/>
                </a:moveTo>
                <a:lnTo>
                  <a:pt x="8132318" y="276999"/>
                </a:lnTo>
                <a:lnTo>
                  <a:pt x="8132318" y="0"/>
                </a:lnTo>
                <a:lnTo>
                  <a:pt x="0" y="0"/>
                </a:lnTo>
                <a:lnTo>
                  <a:pt x="0" y="276999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506727" y="1572767"/>
            <a:ext cx="5685790" cy="203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 smtClean="0">
                <a:latin typeface="Calibri"/>
                <a:cs typeface="Calibri"/>
              </a:rPr>
              <a:t>Según</a:t>
            </a:r>
            <a:r>
              <a:rPr sz="1200" spc="-10" dirty="0" smtClean="0">
                <a:latin typeface="Calibri"/>
                <a:cs typeface="Calibri"/>
              </a:rPr>
              <a:t> </a:t>
            </a:r>
            <a:r>
              <a:rPr sz="1200" spc="0" dirty="0" smtClean="0">
                <a:latin typeface="Calibri"/>
                <a:cs typeface="Calibri"/>
              </a:rPr>
              <a:t>la </a:t>
            </a:r>
            <a:r>
              <a:rPr sz="1200" spc="-25" dirty="0" smtClean="0">
                <a:latin typeface="Calibri"/>
                <a:cs typeface="Calibri"/>
              </a:rPr>
              <a:t>vo</a:t>
            </a:r>
            <a:r>
              <a:rPr sz="1200" spc="0" dirty="0" smtClean="0">
                <a:latin typeface="Calibri"/>
                <a:cs typeface="Calibri"/>
              </a:rPr>
              <a:t>z</a:t>
            </a:r>
            <a:r>
              <a:rPr sz="1200" spc="5" dirty="0" smtClean="0">
                <a:latin typeface="Calibri"/>
                <a:cs typeface="Calibri"/>
              </a:rPr>
              <a:t> </a:t>
            </a:r>
            <a:r>
              <a:rPr sz="1200" spc="-10" dirty="0" smtClean="0">
                <a:latin typeface="Calibri"/>
                <a:cs typeface="Calibri"/>
              </a:rPr>
              <a:t>de la</a:t>
            </a:r>
            <a:r>
              <a:rPr sz="1200" spc="5" dirty="0" smtClean="0">
                <a:latin typeface="Calibri"/>
                <a:cs typeface="Calibri"/>
              </a:rPr>
              <a:t> </a:t>
            </a:r>
            <a:r>
              <a:rPr sz="1200" spc="-25" dirty="0" smtClean="0">
                <a:latin typeface="Calibri"/>
                <a:cs typeface="Calibri"/>
              </a:rPr>
              <a:t>f</a:t>
            </a:r>
            <a:r>
              <a:rPr sz="1200" spc="-10" dirty="0" smtClean="0">
                <a:latin typeface="Calibri"/>
                <a:cs typeface="Calibri"/>
              </a:rPr>
              <a:t>orma </a:t>
            </a:r>
            <a:r>
              <a:rPr sz="1200" spc="-25" dirty="0" smtClean="0">
                <a:latin typeface="Calibri"/>
                <a:cs typeface="Calibri"/>
              </a:rPr>
              <a:t>v</a:t>
            </a:r>
            <a:r>
              <a:rPr sz="1200" spc="-10" dirty="0" smtClean="0">
                <a:latin typeface="Calibri"/>
                <a:cs typeface="Calibri"/>
              </a:rPr>
              <a:t>erbal,</a:t>
            </a:r>
            <a:r>
              <a:rPr sz="1200" spc="-15" dirty="0" smtClean="0">
                <a:latin typeface="Calibri"/>
                <a:cs typeface="Calibri"/>
              </a:rPr>
              <a:t> </a:t>
            </a:r>
            <a:r>
              <a:rPr sz="1200" spc="0" dirty="0" smtClean="0">
                <a:latin typeface="Calibri"/>
                <a:cs typeface="Calibri"/>
              </a:rPr>
              <a:t>las</a:t>
            </a:r>
            <a:r>
              <a:rPr sz="1200" spc="10" dirty="0" smtClean="0">
                <a:latin typeface="Calibri"/>
                <a:cs typeface="Calibri"/>
              </a:rPr>
              <a:t> </a:t>
            </a:r>
            <a:r>
              <a:rPr sz="1200" spc="-10" dirty="0" smtClean="0">
                <a:latin typeface="Calibri"/>
                <a:cs typeface="Calibri"/>
              </a:rPr>
              <a:t>o</a:t>
            </a:r>
            <a:r>
              <a:rPr sz="1200" spc="-35" dirty="0" smtClean="0">
                <a:latin typeface="Calibri"/>
                <a:cs typeface="Calibri"/>
              </a:rPr>
              <a:t>r</a:t>
            </a:r>
            <a:r>
              <a:rPr sz="1200" spc="-10" dirty="0" smtClean="0">
                <a:latin typeface="Calibri"/>
                <a:cs typeface="Calibri"/>
              </a:rPr>
              <a:t>aciones</a:t>
            </a:r>
            <a:r>
              <a:rPr sz="1200" spc="5" dirty="0" smtClean="0">
                <a:latin typeface="Calibri"/>
                <a:cs typeface="Calibri"/>
              </a:rPr>
              <a:t> </a:t>
            </a:r>
            <a:r>
              <a:rPr sz="1200" spc="0" dirty="0" smtClean="0">
                <a:latin typeface="Calibri"/>
                <a:cs typeface="Calibri"/>
              </a:rPr>
              <a:t>pueden</a:t>
            </a:r>
            <a:r>
              <a:rPr sz="1200" spc="-15" dirty="0" smtClean="0">
                <a:latin typeface="Calibri"/>
                <a:cs typeface="Calibri"/>
              </a:rPr>
              <a:t> </a:t>
            </a:r>
            <a:r>
              <a:rPr sz="1200" spc="-5" dirty="0" smtClean="0">
                <a:latin typeface="Calibri"/>
                <a:cs typeface="Calibri"/>
              </a:rPr>
              <a:t>ser</a:t>
            </a:r>
            <a:r>
              <a:rPr sz="1200" spc="15" dirty="0" smtClean="0">
                <a:latin typeface="Calibri"/>
                <a:cs typeface="Calibri"/>
              </a:rPr>
              <a:t> </a:t>
            </a:r>
            <a:r>
              <a:rPr sz="1200" b="1" spc="0" dirty="0" smtClean="0">
                <a:latin typeface="Calibri"/>
                <a:cs typeface="Calibri"/>
              </a:rPr>
              <a:t>ac</a:t>
            </a:r>
            <a:r>
              <a:rPr sz="1200" b="1" spc="-5" dirty="0" smtClean="0">
                <a:latin typeface="Calibri"/>
                <a:cs typeface="Calibri"/>
              </a:rPr>
              <a:t>ti</a:t>
            </a:r>
            <a:r>
              <a:rPr sz="1200" b="1" spc="-30" dirty="0" smtClean="0">
                <a:latin typeface="Calibri"/>
                <a:cs typeface="Calibri"/>
              </a:rPr>
              <a:t>v</a:t>
            </a:r>
            <a:r>
              <a:rPr sz="1200" b="1" spc="-15" dirty="0" smtClean="0">
                <a:latin typeface="Calibri"/>
                <a:cs typeface="Calibri"/>
              </a:rPr>
              <a:t>a</a:t>
            </a:r>
            <a:r>
              <a:rPr sz="1200" b="1" spc="-5" dirty="0" smtClean="0">
                <a:latin typeface="Calibri"/>
                <a:cs typeface="Calibri"/>
              </a:rPr>
              <a:t>s</a:t>
            </a:r>
            <a:r>
              <a:rPr sz="1200" spc="-5" dirty="0" smtClean="0">
                <a:latin typeface="Calibri"/>
                <a:cs typeface="Calibri"/>
              </a:rPr>
              <a:t>,</a:t>
            </a:r>
            <a:r>
              <a:rPr sz="1200" spc="-20" dirty="0" smtClean="0">
                <a:latin typeface="Calibri"/>
                <a:cs typeface="Calibri"/>
              </a:rPr>
              <a:t> </a:t>
            </a:r>
            <a:r>
              <a:rPr sz="1200" b="1" spc="-5" dirty="0" smtClean="0">
                <a:latin typeface="Calibri"/>
                <a:cs typeface="Calibri"/>
              </a:rPr>
              <a:t>pasi</a:t>
            </a:r>
            <a:r>
              <a:rPr sz="1200" b="1" spc="-30" dirty="0" smtClean="0">
                <a:latin typeface="Calibri"/>
                <a:cs typeface="Calibri"/>
              </a:rPr>
              <a:t>v</a:t>
            </a:r>
            <a:r>
              <a:rPr sz="1200" b="1" spc="-10" dirty="0" smtClean="0">
                <a:latin typeface="Calibri"/>
                <a:cs typeface="Calibri"/>
              </a:rPr>
              <a:t>as</a:t>
            </a:r>
            <a:r>
              <a:rPr sz="1200" b="1" spc="-5" dirty="0" smtClean="0">
                <a:latin typeface="Calibri"/>
                <a:cs typeface="Calibri"/>
              </a:rPr>
              <a:t> </a:t>
            </a:r>
            <a:r>
              <a:rPr sz="1200" spc="-10" dirty="0" smtClean="0">
                <a:latin typeface="Calibri"/>
                <a:cs typeface="Calibri"/>
              </a:rPr>
              <a:t>y</a:t>
            </a:r>
            <a:r>
              <a:rPr sz="1200" spc="-5" dirty="0" smtClean="0">
                <a:latin typeface="Calibri"/>
                <a:cs typeface="Calibri"/>
              </a:rPr>
              <a:t> </a:t>
            </a:r>
            <a:r>
              <a:rPr sz="1200" b="1" spc="-5" dirty="0" smtClean="0">
                <a:latin typeface="Calibri"/>
                <a:cs typeface="Calibri"/>
              </a:rPr>
              <a:t>pasi</a:t>
            </a:r>
            <a:r>
              <a:rPr sz="1200" b="1" spc="-30" dirty="0" smtClean="0">
                <a:latin typeface="Calibri"/>
                <a:cs typeface="Calibri"/>
              </a:rPr>
              <a:t>v</a:t>
            </a:r>
            <a:r>
              <a:rPr sz="1200" b="1" spc="-10" dirty="0" smtClean="0">
                <a:latin typeface="Calibri"/>
                <a:cs typeface="Calibri"/>
              </a:rPr>
              <a:t>as</a:t>
            </a:r>
            <a:r>
              <a:rPr sz="1200" b="1" spc="-15" dirty="0" smtClean="0">
                <a:latin typeface="Calibri"/>
                <a:cs typeface="Calibri"/>
              </a:rPr>
              <a:t> re</a:t>
            </a:r>
            <a:r>
              <a:rPr sz="1200" b="1" spc="0" dirty="0" smtClean="0">
                <a:latin typeface="Calibri"/>
                <a:cs typeface="Calibri"/>
              </a:rPr>
              <a:t>flejas</a:t>
            </a:r>
            <a:r>
              <a:rPr sz="1200" spc="0" dirty="0" smtClean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24865" y="3106547"/>
            <a:ext cx="2592959" cy="1384934"/>
          </a:xfrm>
          <a:custGeom>
            <a:avLst/>
            <a:gdLst/>
            <a:ahLst/>
            <a:cxnLst/>
            <a:rect l="l" t="t" r="r" b="b"/>
            <a:pathLst>
              <a:path w="2592959" h="1384934">
                <a:moveTo>
                  <a:pt x="0" y="1384934"/>
                </a:moveTo>
                <a:lnTo>
                  <a:pt x="2592959" y="1384934"/>
                </a:lnTo>
                <a:lnTo>
                  <a:pt x="2592959" y="0"/>
                </a:lnTo>
                <a:lnTo>
                  <a:pt x="0" y="0"/>
                </a:lnTo>
                <a:lnTo>
                  <a:pt x="0" y="1384934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25272" y="3567683"/>
            <a:ext cx="2392045" cy="2349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P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ese</a:t>
            </a:r>
            <a:r>
              <a:rPr sz="1400" spc="-25" dirty="0" smtClean="0">
                <a:latin typeface="Calibri"/>
                <a:cs typeface="Calibri"/>
              </a:rPr>
              <a:t>n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5" dirty="0" smtClean="0">
                <a:latin typeface="Calibri"/>
                <a:cs typeface="Calibri"/>
              </a:rPr>
              <a:t>a</a:t>
            </a:r>
            <a:r>
              <a:rPr sz="1400" spc="-10" dirty="0" smtClean="0">
                <a:latin typeface="Calibri"/>
                <a:cs typeface="Calibri"/>
              </a:rPr>
              <a:t>n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el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erbo en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30" dirty="0" smtClean="0">
                <a:latin typeface="Calibri"/>
                <a:cs typeface="Calibri"/>
              </a:rPr>
              <a:t>o</a:t>
            </a:r>
            <a:r>
              <a:rPr sz="1400" spc="-10" dirty="0" smtClean="0">
                <a:latin typeface="Calibri"/>
                <a:cs typeface="Calibri"/>
              </a:rPr>
              <a:t>z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acti</a:t>
            </a:r>
            <a:r>
              <a:rPr sz="1400" spc="-35" dirty="0" smtClean="0">
                <a:latin typeface="Calibri"/>
                <a:cs typeface="Calibri"/>
              </a:rPr>
              <a:t>v</a:t>
            </a:r>
            <a:r>
              <a:rPr sz="1400" spc="-5" dirty="0" smtClean="0">
                <a:latin typeface="Calibri"/>
                <a:cs typeface="Calibri"/>
              </a:rPr>
              <a:t>a.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24865" y="5105387"/>
            <a:ext cx="2592959" cy="954112"/>
          </a:xfrm>
          <a:custGeom>
            <a:avLst/>
            <a:gdLst/>
            <a:ahLst/>
            <a:cxnLst/>
            <a:rect l="l" t="t" r="r" b="b"/>
            <a:pathLst>
              <a:path w="2592959" h="954112">
                <a:moveTo>
                  <a:pt x="0" y="954112"/>
                </a:moveTo>
                <a:lnTo>
                  <a:pt x="2592959" y="954112"/>
                </a:lnTo>
                <a:lnTo>
                  <a:pt x="2592959" y="0"/>
                </a:lnTo>
                <a:lnTo>
                  <a:pt x="0" y="0"/>
                </a:lnTo>
                <a:lnTo>
                  <a:pt x="0" y="954112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17219" y="5139944"/>
            <a:ext cx="2207260" cy="44830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232410">
              <a:lnSpc>
                <a:spcPct val="100000"/>
              </a:lnSpc>
            </a:pPr>
            <a:r>
              <a:rPr sz="1400" i="1" spc="-10" dirty="0" smtClean="0">
                <a:latin typeface="Calibri"/>
                <a:cs typeface="Calibri"/>
              </a:rPr>
              <a:t>La edi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5" dirty="0" smtClean="0">
                <a:latin typeface="Calibri"/>
                <a:cs typeface="Calibri"/>
              </a:rPr>
              <a:t>orial</a:t>
            </a:r>
            <a:r>
              <a:rPr sz="1400" i="1" spc="1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Juve</a:t>
            </a:r>
            <a:r>
              <a:rPr sz="1400" i="1" spc="-25" dirty="0" smtClean="0">
                <a:latin typeface="Calibri"/>
                <a:cs typeface="Calibri"/>
              </a:rPr>
              <a:t>n</a:t>
            </a:r>
            <a:r>
              <a:rPr sz="1400" i="1" spc="-10" dirty="0" smtClean="0">
                <a:latin typeface="Calibri"/>
                <a:cs typeface="Calibri"/>
              </a:rPr>
              <a:t>tud</a:t>
            </a:r>
            <a:r>
              <a:rPr sz="1400" i="1" spc="2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ha publi</a:t>
            </a:r>
            <a:r>
              <a:rPr sz="1400" i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1400" i="1" spc="-5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do</a:t>
            </a:r>
            <a:r>
              <a:rPr sz="1400" i="1" spc="2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su última</a:t>
            </a:r>
            <a:r>
              <a:rPr sz="1400" i="1" spc="2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hi</a:t>
            </a:r>
            <a:r>
              <a:rPr sz="1400" i="1" spc="-30" dirty="0" smtClean="0">
                <a:latin typeface="Calibri"/>
                <a:cs typeface="Calibri"/>
              </a:rPr>
              <a:t>s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5" dirty="0" smtClean="0">
                <a:latin typeface="Calibri"/>
                <a:cs typeface="Calibri"/>
              </a:rPr>
              <a:t>ori</a:t>
            </a:r>
            <a:r>
              <a:rPr sz="1400" i="1" spc="-20" dirty="0" smtClean="0">
                <a:latin typeface="Calibri"/>
                <a:cs typeface="Calibri"/>
              </a:rPr>
              <a:t>e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10" dirty="0" smtClean="0">
                <a:latin typeface="Calibri"/>
                <a:cs typeface="Calibri"/>
              </a:rPr>
              <a:t>a.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164077" y="3106547"/>
            <a:ext cx="2592958" cy="1384934"/>
          </a:xfrm>
          <a:custGeom>
            <a:avLst/>
            <a:gdLst/>
            <a:ahLst/>
            <a:cxnLst/>
            <a:rect l="l" t="t" r="r" b="b"/>
            <a:pathLst>
              <a:path w="2592958" h="1384934">
                <a:moveTo>
                  <a:pt x="0" y="1384934"/>
                </a:moveTo>
                <a:lnTo>
                  <a:pt x="2592958" y="1384934"/>
                </a:lnTo>
                <a:lnTo>
                  <a:pt x="2592958" y="0"/>
                </a:lnTo>
                <a:lnTo>
                  <a:pt x="0" y="0"/>
                </a:lnTo>
                <a:lnTo>
                  <a:pt x="0" y="1384934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273805" y="3354323"/>
            <a:ext cx="2374265" cy="8750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P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ese</a:t>
            </a:r>
            <a:r>
              <a:rPr sz="1400" spc="-25" dirty="0" smtClean="0">
                <a:latin typeface="Calibri"/>
                <a:cs typeface="Calibri"/>
              </a:rPr>
              <a:t>n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5" dirty="0" smtClean="0">
                <a:latin typeface="Calibri"/>
                <a:cs typeface="Calibri"/>
              </a:rPr>
              <a:t>a</a:t>
            </a:r>
            <a:r>
              <a:rPr sz="1400" spc="-10" dirty="0" smtClean="0">
                <a:latin typeface="Calibri"/>
                <a:cs typeface="Calibri"/>
              </a:rPr>
              <a:t>n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el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erbo en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30" dirty="0" smtClean="0">
                <a:latin typeface="Calibri"/>
                <a:cs typeface="Calibri"/>
              </a:rPr>
              <a:t>o</a:t>
            </a:r>
            <a:r>
              <a:rPr sz="1400" spc="-10" dirty="0" smtClean="0">
                <a:latin typeface="Calibri"/>
                <a:cs typeface="Calibri"/>
              </a:rPr>
              <a:t>z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pasi</a:t>
            </a:r>
            <a:r>
              <a:rPr sz="1400" spc="-35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-5" dirty="0" smtClean="0">
                <a:latin typeface="Calibri"/>
                <a:cs typeface="Calibri"/>
              </a:rPr>
              <a:t> y </a:t>
            </a:r>
            <a:r>
              <a:rPr sz="1400" spc="-10" dirty="0" smtClean="0">
                <a:latin typeface="Calibri"/>
                <a:cs typeface="Calibri"/>
              </a:rPr>
              <a:t>un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suj</a:t>
            </a:r>
            <a:r>
              <a:rPr sz="1400" spc="-20" dirty="0" smtClean="0">
                <a:latin typeface="Calibri"/>
                <a:cs typeface="Calibri"/>
              </a:rPr>
              <a:t>et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pacie</a:t>
            </a:r>
            <a:r>
              <a:rPr sz="1400" spc="-25" dirty="0" smtClean="0">
                <a:latin typeface="Calibri"/>
                <a:cs typeface="Calibri"/>
              </a:rPr>
              <a:t>n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e.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el</a:t>
            </a:r>
            <a:r>
              <a:rPr sz="1400" spc="-10" dirty="0" smtClean="0">
                <a:latin typeface="Calibri"/>
                <a:cs typeface="Calibri"/>
              </a:rPr>
              <a:t>las, pue</a:t>
            </a:r>
            <a:r>
              <a:rPr sz="1400" spc="-20" dirty="0" smtClean="0">
                <a:latin typeface="Calibri"/>
                <a:cs typeface="Calibri"/>
              </a:rPr>
              <a:t>d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apa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ecer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un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omp</a:t>
            </a:r>
            <a:r>
              <a:rPr sz="1400" spc="-15" dirty="0" smtClean="0">
                <a:latin typeface="Calibri"/>
                <a:cs typeface="Calibri"/>
              </a:rPr>
              <a:t>l</a:t>
            </a:r>
            <a:r>
              <a:rPr sz="1400" spc="-10" dirty="0" smtClean="0">
                <a:latin typeface="Calibri"/>
                <a:cs typeface="Calibri"/>
              </a:rPr>
              <a:t>eme</a:t>
            </a:r>
            <a:r>
              <a:rPr sz="1400" spc="-25" dirty="0" smtClean="0">
                <a:latin typeface="Calibri"/>
                <a:cs typeface="Calibri"/>
              </a:rPr>
              <a:t>n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-20" dirty="0" smtClean="0">
                <a:latin typeface="Calibri"/>
                <a:cs typeface="Calibri"/>
              </a:rPr>
              <a:t>g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-25" dirty="0" smtClean="0">
                <a:latin typeface="Calibri"/>
                <a:cs typeface="Calibri"/>
              </a:rPr>
              <a:t>nt</a:t>
            </a:r>
            <a:r>
              <a:rPr sz="1400" spc="-10" dirty="0" smtClean="0">
                <a:latin typeface="Calibri"/>
                <a:cs typeface="Calibri"/>
              </a:rPr>
              <a:t>e.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164077" y="5122100"/>
            <a:ext cx="2592958" cy="954112"/>
          </a:xfrm>
          <a:custGeom>
            <a:avLst/>
            <a:gdLst/>
            <a:ahLst/>
            <a:cxnLst/>
            <a:rect l="l" t="t" r="r" b="b"/>
            <a:pathLst>
              <a:path w="2592958" h="954112">
                <a:moveTo>
                  <a:pt x="0" y="954112"/>
                </a:moveTo>
                <a:lnTo>
                  <a:pt x="2592958" y="954112"/>
                </a:lnTo>
                <a:lnTo>
                  <a:pt x="2592958" y="0"/>
                </a:lnTo>
                <a:lnTo>
                  <a:pt x="0" y="0"/>
                </a:lnTo>
                <a:lnTo>
                  <a:pt x="0" y="954112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964173" y="3111119"/>
            <a:ext cx="2592958" cy="1384934"/>
          </a:xfrm>
          <a:custGeom>
            <a:avLst/>
            <a:gdLst/>
            <a:ahLst/>
            <a:cxnLst/>
            <a:rect l="l" t="t" r="r" b="b"/>
            <a:pathLst>
              <a:path w="2592958" h="1384934">
                <a:moveTo>
                  <a:pt x="0" y="1384934"/>
                </a:moveTo>
                <a:lnTo>
                  <a:pt x="2592958" y="1384934"/>
                </a:lnTo>
                <a:lnTo>
                  <a:pt x="2592958" y="0"/>
                </a:lnTo>
                <a:lnTo>
                  <a:pt x="0" y="0"/>
                </a:lnTo>
                <a:lnTo>
                  <a:pt x="0" y="1384934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964173" y="5122100"/>
            <a:ext cx="2592958" cy="954112"/>
          </a:xfrm>
          <a:custGeom>
            <a:avLst/>
            <a:gdLst/>
            <a:ahLst/>
            <a:cxnLst/>
            <a:rect l="l" t="t" r="r" b="b"/>
            <a:pathLst>
              <a:path w="2592958" h="954112">
                <a:moveTo>
                  <a:pt x="0" y="954112"/>
                </a:moveTo>
                <a:lnTo>
                  <a:pt x="2592958" y="954112"/>
                </a:lnTo>
                <a:lnTo>
                  <a:pt x="2592958" y="0"/>
                </a:lnTo>
                <a:lnTo>
                  <a:pt x="0" y="0"/>
                </a:lnTo>
                <a:lnTo>
                  <a:pt x="0" y="954112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352291" y="5156708"/>
            <a:ext cx="2216785" cy="641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400" i="1" spc="-10" dirty="0" smtClean="0">
                <a:latin typeface="Calibri"/>
                <a:cs typeface="Calibri"/>
              </a:rPr>
              <a:t>La hi</a:t>
            </a:r>
            <a:r>
              <a:rPr sz="1400" i="1" spc="-30" dirty="0" smtClean="0">
                <a:latin typeface="Calibri"/>
                <a:cs typeface="Calibri"/>
              </a:rPr>
              <a:t>s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5" dirty="0" smtClean="0">
                <a:latin typeface="Calibri"/>
                <a:cs typeface="Calibri"/>
              </a:rPr>
              <a:t>ori</a:t>
            </a:r>
            <a:r>
              <a:rPr sz="1400" i="1" spc="-20" dirty="0" smtClean="0">
                <a:latin typeface="Calibri"/>
                <a:cs typeface="Calibri"/>
              </a:rPr>
              <a:t>e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10" dirty="0" smtClean="0">
                <a:latin typeface="Calibri"/>
                <a:cs typeface="Calibri"/>
              </a:rPr>
              <a:t>a</a:t>
            </a:r>
            <a:r>
              <a:rPr sz="1400" i="1" spc="20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ha</a:t>
            </a:r>
            <a:r>
              <a:rPr sz="1400" i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sido</a:t>
            </a:r>
            <a:r>
              <a:rPr sz="1400" i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publi</a:t>
            </a:r>
            <a:r>
              <a:rPr sz="1400" i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1400" i="1" spc="-5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da</a:t>
            </a:r>
            <a:endParaRPr sz="14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400" i="1" u="sng" spc="-10" dirty="0" smtClean="0">
                <a:latin typeface="Calibri"/>
                <a:cs typeface="Calibri"/>
              </a:rPr>
              <a:t>po</a:t>
            </a:r>
            <a:r>
              <a:rPr sz="1400" i="1" u="sng" spc="-5" dirty="0" smtClean="0">
                <a:latin typeface="Calibri"/>
                <a:cs typeface="Calibri"/>
              </a:rPr>
              <a:t>r</a:t>
            </a:r>
            <a:r>
              <a:rPr sz="1400" i="1" u="sng" spc="-15" dirty="0" smtClean="0">
                <a:latin typeface="Calibri"/>
                <a:cs typeface="Calibri"/>
              </a:rPr>
              <a:t> </a:t>
            </a:r>
            <a:r>
              <a:rPr sz="1400" i="1" u="sng" spc="-10" dirty="0" smtClean="0">
                <a:latin typeface="Calibri"/>
                <a:cs typeface="Calibri"/>
              </a:rPr>
              <a:t>la</a:t>
            </a:r>
            <a:r>
              <a:rPr sz="1400" i="1" u="sng" spc="-5" dirty="0" smtClean="0">
                <a:latin typeface="Calibri"/>
                <a:cs typeface="Calibri"/>
              </a:rPr>
              <a:t> </a:t>
            </a:r>
            <a:r>
              <a:rPr sz="1400" i="1" u="sng" spc="-10" dirty="0" smtClean="0">
                <a:latin typeface="Calibri"/>
                <a:cs typeface="Calibri"/>
              </a:rPr>
              <a:t>edi</a:t>
            </a:r>
            <a:r>
              <a:rPr sz="1400" i="1" u="sng" spc="-25" dirty="0" smtClean="0">
                <a:latin typeface="Calibri"/>
                <a:cs typeface="Calibri"/>
              </a:rPr>
              <a:t>t</a:t>
            </a:r>
            <a:r>
              <a:rPr sz="1400" i="1" u="sng" spc="-5" dirty="0" smtClean="0">
                <a:latin typeface="Calibri"/>
                <a:cs typeface="Calibri"/>
              </a:rPr>
              <a:t>orial</a:t>
            </a:r>
            <a:r>
              <a:rPr sz="1400" i="1" u="sng" spc="10" dirty="0" smtClean="0">
                <a:latin typeface="Calibri"/>
                <a:cs typeface="Calibri"/>
              </a:rPr>
              <a:t> </a:t>
            </a:r>
            <a:r>
              <a:rPr sz="1400" i="1" u="sng" spc="-10" dirty="0" smtClean="0">
                <a:latin typeface="Calibri"/>
                <a:cs typeface="Calibri"/>
              </a:rPr>
              <a:t>Juve</a:t>
            </a:r>
            <a:r>
              <a:rPr sz="1400" i="1" u="sng" spc="-25" dirty="0" smtClean="0">
                <a:latin typeface="Calibri"/>
                <a:cs typeface="Calibri"/>
              </a:rPr>
              <a:t>n</a:t>
            </a:r>
            <a:r>
              <a:rPr sz="1400" i="1" u="sng" spc="-10" dirty="0" smtClean="0">
                <a:latin typeface="Calibri"/>
                <a:cs typeface="Calibri"/>
              </a:rPr>
              <a:t>tu</a:t>
            </a:r>
            <a:r>
              <a:rPr sz="1400" i="1" u="sng" spc="-5" dirty="0" smtClean="0">
                <a:latin typeface="Calibri"/>
                <a:cs typeface="Calibri"/>
              </a:rPr>
              <a:t>d</a:t>
            </a:r>
            <a:r>
              <a:rPr sz="1400" i="1" spc="0" dirty="0" smtClean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0" algn="ctr">
              <a:lnSpc>
                <a:spcPct val="100000"/>
              </a:lnSpc>
              <a:spcBef>
                <a:spcPts val="85"/>
              </a:spcBef>
            </a:pPr>
            <a:r>
              <a:rPr sz="1200" spc="-10" dirty="0" smtClean="0">
                <a:latin typeface="Calibri"/>
                <a:cs typeface="Calibri"/>
              </a:rPr>
              <a:t>CAg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093714" y="3145535"/>
            <a:ext cx="2334260" cy="13017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 algn="ctr">
              <a:lnSpc>
                <a:spcPct val="100000"/>
              </a:lnSpc>
            </a:pPr>
            <a:r>
              <a:rPr sz="1400" spc="-85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erbo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30" dirty="0" smtClean="0">
                <a:latin typeface="Calibri"/>
                <a:cs typeface="Calibri"/>
              </a:rPr>
              <a:t>o</a:t>
            </a:r>
            <a:r>
              <a:rPr sz="1400" spc="-10" dirty="0" smtClean="0">
                <a:latin typeface="Calibri"/>
                <a:cs typeface="Calibri"/>
              </a:rPr>
              <a:t>z</a:t>
            </a:r>
            <a:r>
              <a:rPr sz="1400" spc="-5" dirty="0" smtClean="0">
                <a:latin typeface="Calibri"/>
                <a:cs typeface="Calibri"/>
              </a:rPr>
              <a:t> acti</a:t>
            </a:r>
            <a:r>
              <a:rPr sz="1400" spc="-30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y suj</a:t>
            </a:r>
            <a:r>
              <a:rPr sz="1400" spc="-20" dirty="0" smtClean="0">
                <a:latin typeface="Calibri"/>
                <a:cs typeface="Calibri"/>
              </a:rPr>
              <a:t>et</a:t>
            </a:r>
            <a:r>
              <a:rPr sz="1400" spc="-10" dirty="0" smtClean="0">
                <a:latin typeface="Calibri"/>
                <a:cs typeface="Calibri"/>
              </a:rPr>
              <a:t>o pacie</a:t>
            </a:r>
            <a:r>
              <a:rPr sz="1400" spc="-25" dirty="0" smtClean="0">
                <a:latin typeface="Calibri"/>
                <a:cs typeface="Calibri"/>
              </a:rPr>
              <a:t>nt</a:t>
            </a:r>
            <a:r>
              <a:rPr sz="1400" spc="-10" dirty="0" smtClean="0">
                <a:latin typeface="Calibri"/>
                <a:cs typeface="Calibri"/>
              </a:rPr>
              <a:t>e.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-5" dirty="0" smtClean="0">
                <a:latin typeface="Calibri"/>
                <a:cs typeface="Calibri"/>
              </a:rPr>
              <a:t> el</a:t>
            </a:r>
            <a:r>
              <a:rPr sz="1400" spc="-10" dirty="0" smtClean="0">
                <a:latin typeface="Calibri"/>
                <a:cs typeface="Calibri"/>
              </a:rPr>
              <a:t>las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apa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ece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el</a:t>
            </a:r>
            <a:r>
              <a:rPr sz="1400" spc="-10" dirty="0" smtClean="0">
                <a:latin typeface="Calibri"/>
                <a:cs typeface="Calibri"/>
              </a:rPr>
              <a:t> p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onomb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s</a:t>
            </a:r>
            <a:r>
              <a:rPr sz="1400" i="1" spc="-15" dirty="0" smtClean="0">
                <a:latin typeface="Calibri"/>
                <a:cs typeface="Calibri"/>
              </a:rPr>
              <a:t>e</a:t>
            </a:r>
            <a:r>
              <a:rPr sz="1400" spc="-5" dirty="0" smtClean="0">
                <a:latin typeface="Calibri"/>
                <a:cs typeface="Calibri"/>
              </a:rPr>
              <a:t>, </a:t>
            </a: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 d</a:t>
            </a:r>
            <a:r>
              <a:rPr sz="1400" spc="-15" dirty="0" smtClean="0">
                <a:latin typeface="Calibri"/>
                <a:cs typeface="Calibri"/>
              </a:rPr>
              <a:t>i</a:t>
            </a:r>
            <a:r>
              <a:rPr sz="1400" spc="-45" dirty="0" smtClean="0">
                <a:latin typeface="Calibri"/>
                <a:cs typeface="Calibri"/>
              </a:rPr>
              <a:t>f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encia de </a:t>
            </a:r>
            <a:r>
              <a:rPr sz="1400" spc="-5" dirty="0" smtClean="0">
                <a:latin typeface="Calibri"/>
                <a:cs typeface="Calibri"/>
              </a:rPr>
              <a:t>las i</a:t>
            </a:r>
            <a:r>
              <a:rPr sz="1400" spc="-20" dirty="0" smtClean="0">
                <a:latin typeface="Calibri"/>
                <a:cs typeface="Calibri"/>
              </a:rPr>
              <a:t>m</a:t>
            </a: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sonales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on </a:t>
            </a:r>
            <a:r>
              <a:rPr sz="1400" i="1" spc="-10" dirty="0" smtClean="0">
                <a:latin typeface="Calibri"/>
                <a:cs typeface="Calibri"/>
              </a:rPr>
              <a:t>s</a:t>
            </a:r>
            <a:r>
              <a:rPr sz="1400" i="1" spc="-15" dirty="0" smtClean="0">
                <a:latin typeface="Calibri"/>
                <a:cs typeface="Calibri"/>
              </a:rPr>
              <a:t>e</a:t>
            </a:r>
            <a:r>
              <a:rPr sz="1400" spc="-5" dirty="0" smtClean="0">
                <a:latin typeface="Calibri"/>
                <a:cs typeface="Calibri"/>
              </a:rPr>
              <a:t>,</a:t>
            </a:r>
            <a:r>
              <a:rPr sz="1400" spc="-10" dirty="0" smtClean="0">
                <a:latin typeface="Calibri"/>
                <a:cs typeface="Calibri"/>
              </a:rPr>
              <a:t> pue</a:t>
            </a:r>
            <a:r>
              <a:rPr sz="1400" spc="-20" dirty="0" smtClean="0">
                <a:latin typeface="Calibri"/>
                <a:cs typeface="Calibri"/>
              </a:rPr>
              <a:t>d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onoce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un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5" dirty="0" smtClean="0">
                <a:latin typeface="Calibri"/>
                <a:cs typeface="Calibri"/>
              </a:rPr>
              <a:t>G</a:t>
            </a:r>
            <a:r>
              <a:rPr sz="1400" spc="-10" dirty="0" smtClean="0">
                <a:latin typeface="Calibri"/>
                <a:cs typeface="Calibri"/>
              </a:rPr>
              <a:t>N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cu</a:t>
            </a:r>
            <a:r>
              <a:rPr sz="1400" spc="-35" dirty="0" smtClean="0">
                <a:latin typeface="Calibri"/>
                <a:cs typeface="Calibri"/>
              </a:rPr>
              <a:t>y</a:t>
            </a:r>
            <a:r>
              <a:rPr sz="1400" spc="-10" dirty="0" smtClean="0">
                <a:latin typeface="Calibri"/>
                <a:cs typeface="Calibri"/>
              </a:rPr>
              <a:t>o núcleo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oncue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da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on</a:t>
            </a:r>
            <a:r>
              <a:rPr sz="1400" spc="-1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el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erb</a:t>
            </a:r>
            <a:r>
              <a:rPr sz="1400" spc="-15" dirty="0" smtClean="0">
                <a:latin typeface="Calibri"/>
                <a:cs typeface="Calibri"/>
              </a:rPr>
              <a:t>o</a:t>
            </a:r>
            <a:r>
              <a:rPr sz="1400" spc="0" dirty="0" smtClean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164579" y="5156708"/>
            <a:ext cx="2192655" cy="8750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sz="1400" i="1" spc="-10" dirty="0" smtClean="0">
                <a:latin typeface="Calibri"/>
                <a:cs typeface="Calibri"/>
              </a:rPr>
              <a:t>Cada</a:t>
            </a:r>
            <a:r>
              <a:rPr sz="1400" i="1" spc="1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año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se publi</a:t>
            </a:r>
            <a:r>
              <a:rPr sz="1400" i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1400" i="1" spc="-5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n</a:t>
            </a:r>
            <a:r>
              <a:rPr sz="1400" i="1" spc="2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5" dirty="0" smtClean="0">
                <a:latin typeface="Calibri"/>
                <a:cs typeface="Calibri"/>
              </a:rPr>
              <a:t>m</a:t>
            </a:r>
            <a:r>
              <a:rPr sz="1400" i="1" spc="-10" dirty="0" smtClean="0">
                <a:latin typeface="Calibri"/>
                <a:cs typeface="Calibri"/>
              </a:rPr>
              <a:t>i</a:t>
            </a:r>
            <a:r>
              <a:rPr sz="1400" i="1" spc="-5" dirty="0" smtClean="0">
                <a:latin typeface="Calibri"/>
                <a:cs typeface="Calibri"/>
              </a:rPr>
              <a:t>l</a:t>
            </a:r>
            <a:r>
              <a:rPr sz="1400" i="1" spc="-15" dirty="0" smtClean="0">
                <a:latin typeface="Calibri"/>
                <a:cs typeface="Calibri"/>
              </a:rPr>
              <a:t>e</a:t>
            </a:r>
            <a:r>
              <a:rPr sz="1400" i="1" spc="-10" dirty="0" smtClean="0">
                <a:latin typeface="Calibri"/>
                <a:cs typeface="Calibri"/>
              </a:rPr>
              <a:t>s</a:t>
            </a:r>
            <a:r>
              <a:rPr sz="1400" i="1" spc="20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de</a:t>
            </a:r>
            <a:r>
              <a:rPr sz="1400" i="1" spc="-5" dirty="0" smtClean="0">
                <a:latin typeface="Calibri"/>
                <a:cs typeface="Calibri"/>
              </a:rPr>
              <a:t> hi</a:t>
            </a:r>
            <a:r>
              <a:rPr sz="1400" i="1" spc="-30" dirty="0" smtClean="0">
                <a:latin typeface="Calibri"/>
                <a:cs typeface="Calibri"/>
              </a:rPr>
              <a:t>s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5" dirty="0" smtClean="0">
                <a:latin typeface="Calibri"/>
                <a:cs typeface="Calibri"/>
              </a:rPr>
              <a:t>ori</a:t>
            </a:r>
            <a:r>
              <a:rPr sz="1400" i="1" spc="-20" dirty="0" smtClean="0">
                <a:latin typeface="Calibri"/>
                <a:cs typeface="Calibri"/>
              </a:rPr>
              <a:t>e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10" dirty="0" smtClean="0">
                <a:latin typeface="Calibri"/>
                <a:cs typeface="Calibri"/>
              </a:rPr>
              <a:t>as</a:t>
            </a:r>
            <a:r>
              <a:rPr sz="1400" i="1" spc="25" dirty="0" smtClean="0">
                <a:latin typeface="Calibri"/>
                <a:cs typeface="Calibri"/>
              </a:rPr>
              <a:t> </a:t>
            </a:r>
            <a:r>
              <a:rPr sz="1400" i="1" spc="-25" dirty="0" smtClean="0">
                <a:latin typeface="Calibri"/>
                <a:cs typeface="Calibri"/>
              </a:rPr>
              <a:t>c</a:t>
            </a:r>
            <a:r>
              <a:rPr sz="1400" i="1" spc="-10" dirty="0" smtClean="0">
                <a:latin typeface="Calibri"/>
                <a:cs typeface="Calibri"/>
              </a:rPr>
              <a:t>ómi</a:t>
            </a:r>
            <a:r>
              <a:rPr sz="1400" i="1" spc="-25" dirty="0" smtClean="0">
                <a:latin typeface="Calibri"/>
                <a:cs typeface="Calibri"/>
              </a:rPr>
              <a:t>c</a:t>
            </a:r>
            <a:r>
              <a:rPr sz="1400" i="1" spc="-5" dirty="0" smtClean="0">
                <a:latin typeface="Calibri"/>
                <a:cs typeface="Calibri"/>
              </a:rPr>
              <a:t>as.</a:t>
            </a:r>
            <a:endParaRPr sz="1400">
              <a:latin typeface="Calibri"/>
              <a:cs typeface="Calibri"/>
            </a:endParaRPr>
          </a:p>
          <a:p>
            <a:pPr marL="218440" marR="217804" indent="0" algn="ctr">
              <a:lnSpc>
                <a:spcPct val="100000"/>
              </a:lnSpc>
            </a:pPr>
            <a:r>
              <a:rPr sz="1400" i="1" spc="-10" dirty="0" smtClean="0">
                <a:latin typeface="Calibri"/>
                <a:cs typeface="Calibri"/>
              </a:rPr>
              <a:t>Cada</a:t>
            </a:r>
            <a:r>
              <a:rPr sz="1400" i="1" spc="1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año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se publi</a:t>
            </a:r>
            <a:r>
              <a:rPr sz="1400" i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1400" i="1" spc="2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una</a:t>
            </a:r>
            <a:r>
              <a:rPr sz="1400" i="1" spc="-5" dirty="0" smtClean="0">
                <a:latin typeface="Calibri"/>
                <a:cs typeface="Calibri"/>
              </a:rPr>
              <a:t> hi</a:t>
            </a:r>
            <a:r>
              <a:rPr sz="1400" i="1" spc="-30" dirty="0" smtClean="0">
                <a:latin typeface="Calibri"/>
                <a:cs typeface="Calibri"/>
              </a:rPr>
              <a:t>s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5" dirty="0" smtClean="0">
                <a:latin typeface="Calibri"/>
                <a:cs typeface="Calibri"/>
              </a:rPr>
              <a:t>ori</a:t>
            </a:r>
            <a:r>
              <a:rPr sz="1400" i="1" spc="-20" dirty="0" smtClean="0">
                <a:latin typeface="Calibri"/>
                <a:cs typeface="Calibri"/>
              </a:rPr>
              <a:t>e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10" dirty="0" smtClean="0">
                <a:latin typeface="Calibri"/>
                <a:cs typeface="Calibri"/>
              </a:rPr>
              <a:t>a</a:t>
            </a:r>
            <a:r>
              <a:rPr sz="1400" i="1" spc="25" dirty="0" smtClean="0">
                <a:latin typeface="Calibri"/>
                <a:cs typeface="Calibri"/>
              </a:rPr>
              <a:t> </a:t>
            </a:r>
            <a:r>
              <a:rPr sz="1400" i="1" spc="-25" dirty="0" smtClean="0">
                <a:latin typeface="Calibri"/>
                <a:cs typeface="Calibri"/>
              </a:rPr>
              <a:t>c</a:t>
            </a:r>
            <a:r>
              <a:rPr sz="1400" i="1" spc="-10" dirty="0" smtClean="0">
                <a:latin typeface="Calibri"/>
                <a:cs typeface="Calibri"/>
              </a:rPr>
              <a:t>ómi</a:t>
            </a:r>
            <a:r>
              <a:rPr sz="1400" i="1" spc="-25" dirty="0" smtClean="0">
                <a:latin typeface="Calibri"/>
                <a:cs typeface="Calibri"/>
              </a:rPr>
              <a:t>c</a:t>
            </a:r>
            <a:r>
              <a:rPr sz="1400" i="1" spc="-10" dirty="0" smtClean="0">
                <a:latin typeface="Calibri"/>
                <a:cs typeface="Calibri"/>
              </a:rPr>
              <a:t>a.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566672" y="2691383"/>
            <a:ext cx="309372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62429" y="2712466"/>
            <a:ext cx="117856" cy="394081"/>
          </a:xfrm>
          <a:custGeom>
            <a:avLst/>
            <a:gdLst/>
            <a:ahLst/>
            <a:cxnLst/>
            <a:rect l="l" t="t" r="r" b="b"/>
            <a:pathLst>
              <a:path w="117856" h="394081">
                <a:moveTo>
                  <a:pt x="14096" y="278257"/>
                </a:moveTo>
                <a:lnTo>
                  <a:pt x="2031" y="285242"/>
                </a:lnTo>
                <a:lnTo>
                  <a:pt x="0" y="292988"/>
                </a:lnTo>
                <a:lnTo>
                  <a:pt x="58927" y="394081"/>
                </a:lnTo>
                <a:lnTo>
                  <a:pt x="73585" y="368935"/>
                </a:lnTo>
                <a:lnTo>
                  <a:pt x="46227" y="368935"/>
                </a:lnTo>
                <a:lnTo>
                  <a:pt x="46227" y="321963"/>
                </a:lnTo>
                <a:lnTo>
                  <a:pt x="25400" y="286258"/>
                </a:lnTo>
                <a:lnTo>
                  <a:pt x="21970" y="280288"/>
                </a:lnTo>
                <a:lnTo>
                  <a:pt x="14096" y="278257"/>
                </a:lnTo>
                <a:close/>
              </a:path>
              <a:path w="117856" h="394081">
                <a:moveTo>
                  <a:pt x="46228" y="321963"/>
                </a:moveTo>
                <a:lnTo>
                  <a:pt x="46227" y="368935"/>
                </a:lnTo>
                <a:lnTo>
                  <a:pt x="71627" y="368935"/>
                </a:lnTo>
                <a:lnTo>
                  <a:pt x="71627" y="362458"/>
                </a:lnTo>
                <a:lnTo>
                  <a:pt x="48006" y="362458"/>
                </a:lnTo>
                <a:lnTo>
                  <a:pt x="58928" y="343734"/>
                </a:lnTo>
                <a:lnTo>
                  <a:pt x="46228" y="321963"/>
                </a:lnTo>
                <a:close/>
              </a:path>
              <a:path w="117856" h="394081">
                <a:moveTo>
                  <a:pt x="103758" y="278257"/>
                </a:moveTo>
                <a:lnTo>
                  <a:pt x="96012" y="280288"/>
                </a:lnTo>
                <a:lnTo>
                  <a:pt x="92456" y="286258"/>
                </a:lnTo>
                <a:lnTo>
                  <a:pt x="71627" y="321963"/>
                </a:lnTo>
                <a:lnTo>
                  <a:pt x="71627" y="368935"/>
                </a:lnTo>
                <a:lnTo>
                  <a:pt x="73585" y="368935"/>
                </a:lnTo>
                <a:lnTo>
                  <a:pt x="117856" y="292988"/>
                </a:lnTo>
                <a:lnTo>
                  <a:pt x="115824" y="285242"/>
                </a:lnTo>
                <a:lnTo>
                  <a:pt x="103758" y="278257"/>
                </a:lnTo>
                <a:close/>
              </a:path>
              <a:path w="117856" h="394081">
                <a:moveTo>
                  <a:pt x="58928" y="343734"/>
                </a:moveTo>
                <a:lnTo>
                  <a:pt x="48006" y="362458"/>
                </a:lnTo>
                <a:lnTo>
                  <a:pt x="69850" y="362458"/>
                </a:lnTo>
                <a:lnTo>
                  <a:pt x="58928" y="343734"/>
                </a:lnTo>
                <a:close/>
              </a:path>
              <a:path w="117856" h="394081">
                <a:moveTo>
                  <a:pt x="71627" y="321963"/>
                </a:moveTo>
                <a:lnTo>
                  <a:pt x="58928" y="343734"/>
                </a:lnTo>
                <a:lnTo>
                  <a:pt x="69850" y="362458"/>
                </a:lnTo>
                <a:lnTo>
                  <a:pt x="71627" y="362458"/>
                </a:lnTo>
                <a:lnTo>
                  <a:pt x="71627" y="321963"/>
                </a:lnTo>
                <a:close/>
              </a:path>
              <a:path w="117856" h="394081">
                <a:moveTo>
                  <a:pt x="71627" y="0"/>
                </a:moveTo>
                <a:lnTo>
                  <a:pt x="46227" y="0"/>
                </a:lnTo>
                <a:lnTo>
                  <a:pt x="46228" y="321963"/>
                </a:lnTo>
                <a:lnTo>
                  <a:pt x="58928" y="343734"/>
                </a:lnTo>
                <a:lnTo>
                  <a:pt x="71627" y="321963"/>
                </a:lnTo>
                <a:lnTo>
                  <a:pt x="71627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306061" y="2691383"/>
            <a:ext cx="308610" cy="5897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401565" y="2712466"/>
            <a:ext cx="117983" cy="394081"/>
          </a:xfrm>
          <a:custGeom>
            <a:avLst/>
            <a:gdLst/>
            <a:ahLst/>
            <a:cxnLst/>
            <a:rect l="l" t="t" r="r" b="b"/>
            <a:pathLst>
              <a:path w="117983" h="394081">
                <a:moveTo>
                  <a:pt x="14224" y="278257"/>
                </a:moveTo>
                <a:lnTo>
                  <a:pt x="8128" y="281686"/>
                </a:lnTo>
                <a:lnTo>
                  <a:pt x="2032" y="285242"/>
                </a:lnTo>
                <a:lnTo>
                  <a:pt x="0" y="292988"/>
                </a:lnTo>
                <a:lnTo>
                  <a:pt x="58928" y="394081"/>
                </a:lnTo>
                <a:lnTo>
                  <a:pt x="73618" y="368935"/>
                </a:lnTo>
                <a:lnTo>
                  <a:pt x="46228" y="368935"/>
                </a:lnTo>
                <a:lnTo>
                  <a:pt x="46228" y="321745"/>
                </a:lnTo>
                <a:lnTo>
                  <a:pt x="25526" y="286258"/>
                </a:lnTo>
                <a:lnTo>
                  <a:pt x="21971" y="280288"/>
                </a:lnTo>
                <a:lnTo>
                  <a:pt x="14224" y="278257"/>
                </a:lnTo>
                <a:close/>
              </a:path>
              <a:path w="117983" h="394081">
                <a:moveTo>
                  <a:pt x="46228" y="321745"/>
                </a:moveTo>
                <a:lnTo>
                  <a:pt x="46228" y="368935"/>
                </a:lnTo>
                <a:lnTo>
                  <a:pt x="71628" y="368935"/>
                </a:lnTo>
                <a:lnTo>
                  <a:pt x="71628" y="362458"/>
                </a:lnTo>
                <a:lnTo>
                  <a:pt x="48006" y="362458"/>
                </a:lnTo>
                <a:lnTo>
                  <a:pt x="58991" y="343625"/>
                </a:lnTo>
                <a:lnTo>
                  <a:pt x="46228" y="321745"/>
                </a:lnTo>
                <a:close/>
              </a:path>
              <a:path w="117983" h="394081">
                <a:moveTo>
                  <a:pt x="103759" y="278257"/>
                </a:moveTo>
                <a:lnTo>
                  <a:pt x="96012" y="280288"/>
                </a:lnTo>
                <a:lnTo>
                  <a:pt x="92456" y="286258"/>
                </a:lnTo>
                <a:lnTo>
                  <a:pt x="71754" y="321745"/>
                </a:lnTo>
                <a:lnTo>
                  <a:pt x="71628" y="368935"/>
                </a:lnTo>
                <a:lnTo>
                  <a:pt x="73618" y="368935"/>
                </a:lnTo>
                <a:lnTo>
                  <a:pt x="117983" y="292988"/>
                </a:lnTo>
                <a:lnTo>
                  <a:pt x="115824" y="285242"/>
                </a:lnTo>
                <a:lnTo>
                  <a:pt x="109855" y="281686"/>
                </a:lnTo>
                <a:lnTo>
                  <a:pt x="103759" y="278257"/>
                </a:lnTo>
                <a:close/>
              </a:path>
              <a:path w="117983" h="394081">
                <a:moveTo>
                  <a:pt x="58991" y="343625"/>
                </a:moveTo>
                <a:lnTo>
                  <a:pt x="48006" y="362458"/>
                </a:lnTo>
                <a:lnTo>
                  <a:pt x="69976" y="362458"/>
                </a:lnTo>
                <a:lnTo>
                  <a:pt x="58991" y="343625"/>
                </a:lnTo>
                <a:close/>
              </a:path>
              <a:path w="117983" h="394081">
                <a:moveTo>
                  <a:pt x="71628" y="321963"/>
                </a:moveTo>
                <a:lnTo>
                  <a:pt x="58991" y="343625"/>
                </a:lnTo>
                <a:lnTo>
                  <a:pt x="69976" y="362458"/>
                </a:lnTo>
                <a:lnTo>
                  <a:pt x="71628" y="362458"/>
                </a:lnTo>
                <a:lnTo>
                  <a:pt x="71628" y="321963"/>
                </a:lnTo>
                <a:close/>
              </a:path>
              <a:path w="117983" h="394081">
                <a:moveTo>
                  <a:pt x="71628" y="0"/>
                </a:moveTo>
                <a:lnTo>
                  <a:pt x="46228" y="0"/>
                </a:lnTo>
                <a:lnTo>
                  <a:pt x="46354" y="321963"/>
                </a:lnTo>
                <a:lnTo>
                  <a:pt x="58991" y="343625"/>
                </a:lnTo>
                <a:lnTo>
                  <a:pt x="71628" y="321963"/>
                </a:lnTo>
                <a:lnTo>
                  <a:pt x="71628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106411" y="2691383"/>
            <a:ext cx="308609" cy="5943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201661" y="2712466"/>
            <a:ext cx="117983" cy="398653"/>
          </a:xfrm>
          <a:custGeom>
            <a:avLst/>
            <a:gdLst/>
            <a:ahLst/>
            <a:cxnLst/>
            <a:rect l="l" t="t" r="r" b="b"/>
            <a:pathLst>
              <a:path w="117983" h="398653">
                <a:moveTo>
                  <a:pt x="14224" y="282829"/>
                </a:moveTo>
                <a:lnTo>
                  <a:pt x="8128" y="286258"/>
                </a:lnTo>
                <a:lnTo>
                  <a:pt x="2032" y="289813"/>
                </a:lnTo>
                <a:lnTo>
                  <a:pt x="0" y="297688"/>
                </a:lnTo>
                <a:lnTo>
                  <a:pt x="3556" y="303657"/>
                </a:lnTo>
                <a:lnTo>
                  <a:pt x="58928" y="398653"/>
                </a:lnTo>
                <a:lnTo>
                  <a:pt x="73618" y="373507"/>
                </a:lnTo>
                <a:lnTo>
                  <a:pt x="46228" y="373507"/>
                </a:lnTo>
                <a:lnTo>
                  <a:pt x="46228" y="326317"/>
                </a:lnTo>
                <a:lnTo>
                  <a:pt x="25527" y="290830"/>
                </a:lnTo>
                <a:lnTo>
                  <a:pt x="21971" y="284861"/>
                </a:lnTo>
                <a:lnTo>
                  <a:pt x="14224" y="282829"/>
                </a:lnTo>
                <a:close/>
              </a:path>
              <a:path w="117983" h="398653">
                <a:moveTo>
                  <a:pt x="46228" y="326317"/>
                </a:moveTo>
                <a:lnTo>
                  <a:pt x="46228" y="373507"/>
                </a:lnTo>
                <a:lnTo>
                  <a:pt x="71628" y="373507"/>
                </a:lnTo>
                <a:lnTo>
                  <a:pt x="71628" y="367030"/>
                </a:lnTo>
                <a:lnTo>
                  <a:pt x="48006" y="367030"/>
                </a:lnTo>
                <a:lnTo>
                  <a:pt x="58991" y="348197"/>
                </a:lnTo>
                <a:lnTo>
                  <a:pt x="46228" y="326317"/>
                </a:lnTo>
                <a:close/>
              </a:path>
              <a:path w="117983" h="398653">
                <a:moveTo>
                  <a:pt x="103759" y="282829"/>
                </a:moveTo>
                <a:lnTo>
                  <a:pt x="96012" y="284861"/>
                </a:lnTo>
                <a:lnTo>
                  <a:pt x="92456" y="290830"/>
                </a:lnTo>
                <a:lnTo>
                  <a:pt x="71755" y="326317"/>
                </a:lnTo>
                <a:lnTo>
                  <a:pt x="71628" y="373507"/>
                </a:lnTo>
                <a:lnTo>
                  <a:pt x="73618" y="373507"/>
                </a:lnTo>
                <a:lnTo>
                  <a:pt x="114427" y="303657"/>
                </a:lnTo>
                <a:lnTo>
                  <a:pt x="117983" y="297688"/>
                </a:lnTo>
                <a:lnTo>
                  <a:pt x="115951" y="289813"/>
                </a:lnTo>
                <a:lnTo>
                  <a:pt x="109855" y="286258"/>
                </a:lnTo>
                <a:lnTo>
                  <a:pt x="103759" y="282829"/>
                </a:lnTo>
                <a:close/>
              </a:path>
              <a:path w="117983" h="398653">
                <a:moveTo>
                  <a:pt x="58991" y="348197"/>
                </a:moveTo>
                <a:lnTo>
                  <a:pt x="48006" y="367030"/>
                </a:lnTo>
                <a:lnTo>
                  <a:pt x="69977" y="367030"/>
                </a:lnTo>
                <a:lnTo>
                  <a:pt x="58991" y="348197"/>
                </a:lnTo>
                <a:close/>
              </a:path>
              <a:path w="117983" h="398653">
                <a:moveTo>
                  <a:pt x="71628" y="326535"/>
                </a:moveTo>
                <a:lnTo>
                  <a:pt x="58991" y="348197"/>
                </a:lnTo>
                <a:lnTo>
                  <a:pt x="69977" y="367030"/>
                </a:lnTo>
                <a:lnTo>
                  <a:pt x="71628" y="367030"/>
                </a:lnTo>
                <a:lnTo>
                  <a:pt x="71628" y="326535"/>
                </a:lnTo>
                <a:close/>
              </a:path>
              <a:path w="117983" h="398653">
                <a:moveTo>
                  <a:pt x="71628" y="0"/>
                </a:moveTo>
                <a:lnTo>
                  <a:pt x="46228" y="0"/>
                </a:lnTo>
                <a:lnTo>
                  <a:pt x="46355" y="326535"/>
                </a:lnTo>
                <a:lnTo>
                  <a:pt x="58991" y="348197"/>
                </a:lnTo>
                <a:lnTo>
                  <a:pt x="71628" y="326535"/>
                </a:lnTo>
                <a:lnTo>
                  <a:pt x="71628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66672" y="4470653"/>
            <a:ext cx="309372" cy="8092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662429" y="4491482"/>
            <a:ext cx="117856" cy="613918"/>
          </a:xfrm>
          <a:custGeom>
            <a:avLst/>
            <a:gdLst/>
            <a:ahLst/>
            <a:cxnLst/>
            <a:rect l="l" t="t" r="r" b="b"/>
            <a:pathLst>
              <a:path w="117856" h="613918">
                <a:moveTo>
                  <a:pt x="14096" y="498094"/>
                </a:moveTo>
                <a:lnTo>
                  <a:pt x="8127" y="501650"/>
                </a:lnTo>
                <a:lnTo>
                  <a:pt x="2031" y="505079"/>
                </a:lnTo>
                <a:lnTo>
                  <a:pt x="0" y="512953"/>
                </a:lnTo>
                <a:lnTo>
                  <a:pt x="3556" y="518922"/>
                </a:lnTo>
                <a:lnTo>
                  <a:pt x="58927" y="613918"/>
                </a:lnTo>
                <a:lnTo>
                  <a:pt x="73585" y="588772"/>
                </a:lnTo>
                <a:lnTo>
                  <a:pt x="46227" y="588772"/>
                </a:lnTo>
                <a:lnTo>
                  <a:pt x="46227" y="541927"/>
                </a:lnTo>
                <a:lnTo>
                  <a:pt x="25400" y="506222"/>
                </a:lnTo>
                <a:lnTo>
                  <a:pt x="21970" y="500126"/>
                </a:lnTo>
                <a:lnTo>
                  <a:pt x="14096" y="498094"/>
                </a:lnTo>
                <a:close/>
              </a:path>
              <a:path w="117856" h="613918">
                <a:moveTo>
                  <a:pt x="46228" y="541927"/>
                </a:moveTo>
                <a:lnTo>
                  <a:pt x="46227" y="588772"/>
                </a:lnTo>
                <a:lnTo>
                  <a:pt x="71627" y="588772"/>
                </a:lnTo>
                <a:lnTo>
                  <a:pt x="71627" y="582422"/>
                </a:lnTo>
                <a:lnTo>
                  <a:pt x="48006" y="582422"/>
                </a:lnTo>
                <a:lnTo>
                  <a:pt x="58927" y="563698"/>
                </a:lnTo>
                <a:lnTo>
                  <a:pt x="46228" y="541927"/>
                </a:lnTo>
                <a:close/>
              </a:path>
              <a:path w="117856" h="613918">
                <a:moveTo>
                  <a:pt x="103758" y="498094"/>
                </a:moveTo>
                <a:lnTo>
                  <a:pt x="96012" y="500126"/>
                </a:lnTo>
                <a:lnTo>
                  <a:pt x="71627" y="541927"/>
                </a:lnTo>
                <a:lnTo>
                  <a:pt x="71627" y="588772"/>
                </a:lnTo>
                <a:lnTo>
                  <a:pt x="73585" y="588772"/>
                </a:lnTo>
                <a:lnTo>
                  <a:pt x="114300" y="518922"/>
                </a:lnTo>
                <a:lnTo>
                  <a:pt x="117856" y="512953"/>
                </a:lnTo>
                <a:lnTo>
                  <a:pt x="115824" y="505079"/>
                </a:lnTo>
                <a:lnTo>
                  <a:pt x="109727" y="501650"/>
                </a:lnTo>
                <a:lnTo>
                  <a:pt x="103758" y="498094"/>
                </a:lnTo>
                <a:close/>
              </a:path>
              <a:path w="117856" h="613918">
                <a:moveTo>
                  <a:pt x="58927" y="563698"/>
                </a:moveTo>
                <a:lnTo>
                  <a:pt x="48006" y="582422"/>
                </a:lnTo>
                <a:lnTo>
                  <a:pt x="69850" y="582422"/>
                </a:lnTo>
                <a:lnTo>
                  <a:pt x="58927" y="563698"/>
                </a:lnTo>
                <a:close/>
              </a:path>
              <a:path w="117856" h="613918">
                <a:moveTo>
                  <a:pt x="71627" y="541927"/>
                </a:moveTo>
                <a:lnTo>
                  <a:pt x="58927" y="563698"/>
                </a:lnTo>
                <a:lnTo>
                  <a:pt x="69850" y="582422"/>
                </a:lnTo>
                <a:lnTo>
                  <a:pt x="71627" y="582422"/>
                </a:lnTo>
                <a:lnTo>
                  <a:pt x="71627" y="541927"/>
                </a:lnTo>
                <a:close/>
              </a:path>
              <a:path w="117856" h="613918">
                <a:moveTo>
                  <a:pt x="71627" y="0"/>
                </a:moveTo>
                <a:lnTo>
                  <a:pt x="46227" y="0"/>
                </a:lnTo>
                <a:lnTo>
                  <a:pt x="46228" y="541927"/>
                </a:lnTo>
                <a:lnTo>
                  <a:pt x="58927" y="563698"/>
                </a:lnTo>
                <a:lnTo>
                  <a:pt x="71627" y="541927"/>
                </a:lnTo>
                <a:lnTo>
                  <a:pt x="71627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06411" y="4475226"/>
            <a:ext cx="308609" cy="8214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201661" y="4496053"/>
            <a:ext cx="117983" cy="626109"/>
          </a:xfrm>
          <a:custGeom>
            <a:avLst/>
            <a:gdLst/>
            <a:ahLst/>
            <a:cxnLst/>
            <a:rect l="l" t="t" r="r" b="b"/>
            <a:pathLst>
              <a:path w="117983" h="626109">
                <a:moveTo>
                  <a:pt x="14224" y="510159"/>
                </a:moveTo>
                <a:lnTo>
                  <a:pt x="2032" y="517271"/>
                </a:lnTo>
                <a:lnTo>
                  <a:pt x="0" y="525018"/>
                </a:lnTo>
                <a:lnTo>
                  <a:pt x="58928" y="626110"/>
                </a:lnTo>
                <a:lnTo>
                  <a:pt x="73618" y="600964"/>
                </a:lnTo>
                <a:lnTo>
                  <a:pt x="46228" y="600964"/>
                </a:lnTo>
                <a:lnTo>
                  <a:pt x="46228" y="553774"/>
                </a:lnTo>
                <a:lnTo>
                  <a:pt x="21971" y="512191"/>
                </a:lnTo>
                <a:lnTo>
                  <a:pt x="14224" y="510159"/>
                </a:lnTo>
                <a:close/>
              </a:path>
              <a:path w="117983" h="626109">
                <a:moveTo>
                  <a:pt x="46228" y="553774"/>
                </a:moveTo>
                <a:lnTo>
                  <a:pt x="46228" y="600964"/>
                </a:lnTo>
                <a:lnTo>
                  <a:pt x="71628" y="600964"/>
                </a:lnTo>
                <a:lnTo>
                  <a:pt x="71628" y="594487"/>
                </a:lnTo>
                <a:lnTo>
                  <a:pt x="48006" y="594487"/>
                </a:lnTo>
                <a:lnTo>
                  <a:pt x="58991" y="575654"/>
                </a:lnTo>
                <a:lnTo>
                  <a:pt x="46228" y="553774"/>
                </a:lnTo>
                <a:close/>
              </a:path>
              <a:path w="117983" h="626109">
                <a:moveTo>
                  <a:pt x="103759" y="510159"/>
                </a:moveTo>
                <a:lnTo>
                  <a:pt x="96012" y="512191"/>
                </a:lnTo>
                <a:lnTo>
                  <a:pt x="71754" y="553774"/>
                </a:lnTo>
                <a:lnTo>
                  <a:pt x="71628" y="600964"/>
                </a:lnTo>
                <a:lnTo>
                  <a:pt x="73618" y="600964"/>
                </a:lnTo>
                <a:lnTo>
                  <a:pt x="117983" y="525018"/>
                </a:lnTo>
                <a:lnTo>
                  <a:pt x="115951" y="517271"/>
                </a:lnTo>
                <a:lnTo>
                  <a:pt x="103759" y="510159"/>
                </a:lnTo>
                <a:close/>
              </a:path>
              <a:path w="117983" h="626109">
                <a:moveTo>
                  <a:pt x="58991" y="575654"/>
                </a:moveTo>
                <a:lnTo>
                  <a:pt x="48006" y="594487"/>
                </a:lnTo>
                <a:lnTo>
                  <a:pt x="69977" y="594487"/>
                </a:lnTo>
                <a:lnTo>
                  <a:pt x="58991" y="575654"/>
                </a:lnTo>
                <a:close/>
              </a:path>
              <a:path w="117983" h="626109">
                <a:moveTo>
                  <a:pt x="71628" y="553992"/>
                </a:moveTo>
                <a:lnTo>
                  <a:pt x="58991" y="575654"/>
                </a:lnTo>
                <a:lnTo>
                  <a:pt x="69977" y="594487"/>
                </a:lnTo>
                <a:lnTo>
                  <a:pt x="71628" y="594487"/>
                </a:lnTo>
                <a:lnTo>
                  <a:pt x="71628" y="553992"/>
                </a:lnTo>
                <a:close/>
              </a:path>
              <a:path w="117983" h="626109">
                <a:moveTo>
                  <a:pt x="71628" y="0"/>
                </a:moveTo>
                <a:lnTo>
                  <a:pt x="46228" y="0"/>
                </a:lnTo>
                <a:lnTo>
                  <a:pt x="46355" y="553992"/>
                </a:lnTo>
                <a:lnTo>
                  <a:pt x="58991" y="575654"/>
                </a:lnTo>
                <a:lnTo>
                  <a:pt x="71628" y="553992"/>
                </a:lnTo>
                <a:lnTo>
                  <a:pt x="71628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06061" y="4470653"/>
            <a:ext cx="308610" cy="82600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401565" y="4491482"/>
            <a:ext cx="117983" cy="630682"/>
          </a:xfrm>
          <a:custGeom>
            <a:avLst/>
            <a:gdLst/>
            <a:ahLst/>
            <a:cxnLst/>
            <a:rect l="l" t="t" r="r" b="b"/>
            <a:pathLst>
              <a:path w="117983" h="630681">
                <a:moveTo>
                  <a:pt x="14224" y="514731"/>
                </a:moveTo>
                <a:lnTo>
                  <a:pt x="2032" y="521843"/>
                </a:lnTo>
                <a:lnTo>
                  <a:pt x="0" y="529590"/>
                </a:lnTo>
                <a:lnTo>
                  <a:pt x="58928" y="630682"/>
                </a:lnTo>
                <a:lnTo>
                  <a:pt x="73618" y="605536"/>
                </a:lnTo>
                <a:lnTo>
                  <a:pt x="46228" y="605536"/>
                </a:lnTo>
                <a:lnTo>
                  <a:pt x="46228" y="558346"/>
                </a:lnTo>
                <a:lnTo>
                  <a:pt x="21971" y="516763"/>
                </a:lnTo>
                <a:lnTo>
                  <a:pt x="14224" y="514731"/>
                </a:lnTo>
                <a:close/>
              </a:path>
              <a:path w="117983" h="630681">
                <a:moveTo>
                  <a:pt x="46228" y="558346"/>
                </a:moveTo>
                <a:lnTo>
                  <a:pt x="46228" y="605536"/>
                </a:lnTo>
                <a:lnTo>
                  <a:pt x="71628" y="605536"/>
                </a:lnTo>
                <a:lnTo>
                  <a:pt x="71628" y="599059"/>
                </a:lnTo>
                <a:lnTo>
                  <a:pt x="48006" y="599059"/>
                </a:lnTo>
                <a:lnTo>
                  <a:pt x="58991" y="580226"/>
                </a:lnTo>
                <a:lnTo>
                  <a:pt x="46228" y="558346"/>
                </a:lnTo>
                <a:close/>
              </a:path>
              <a:path w="117983" h="630681">
                <a:moveTo>
                  <a:pt x="103759" y="514731"/>
                </a:moveTo>
                <a:lnTo>
                  <a:pt x="96012" y="516763"/>
                </a:lnTo>
                <a:lnTo>
                  <a:pt x="71754" y="558346"/>
                </a:lnTo>
                <a:lnTo>
                  <a:pt x="71628" y="605536"/>
                </a:lnTo>
                <a:lnTo>
                  <a:pt x="73618" y="605536"/>
                </a:lnTo>
                <a:lnTo>
                  <a:pt x="117983" y="529590"/>
                </a:lnTo>
                <a:lnTo>
                  <a:pt x="115824" y="521843"/>
                </a:lnTo>
                <a:lnTo>
                  <a:pt x="109855" y="518287"/>
                </a:lnTo>
                <a:lnTo>
                  <a:pt x="103759" y="514731"/>
                </a:lnTo>
                <a:close/>
              </a:path>
              <a:path w="117983" h="630681">
                <a:moveTo>
                  <a:pt x="58991" y="580226"/>
                </a:moveTo>
                <a:lnTo>
                  <a:pt x="48006" y="599059"/>
                </a:lnTo>
                <a:lnTo>
                  <a:pt x="69976" y="599059"/>
                </a:lnTo>
                <a:lnTo>
                  <a:pt x="58991" y="580226"/>
                </a:lnTo>
                <a:close/>
              </a:path>
              <a:path w="117983" h="630681">
                <a:moveTo>
                  <a:pt x="71628" y="558564"/>
                </a:moveTo>
                <a:lnTo>
                  <a:pt x="58991" y="580226"/>
                </a:lnTo>
                <a:lnTo>
                  <a:pt x="69976" y="599059"/>
                </a:lnTo>
                <a:lnTo>
                  <a:pt x="71628" y="599059"/>
                </a:lnTo>
                <a:lnTo>
                  <a:pt x="71628" y="558564"/>
                </a:lnTo>
                <a:close/>
              </a:path>
              <a:path w="117983" h="630681">
                <a:moveTo>
                  <a:pt x="71628" y="0"/>
                </a:moveTo>
                <a:lnTo>
                  <a:pt x="46228" y="0"/>
                </a:lnTo>
                <a:lnTo>
                  <a:pt x="46354" y="558564"/>
                </a:lnTo>
                <a:lnTo>
                  <a:pt x="58991" y="580226"/>
                </a:lnTo>
                <a:lnTo>
                  <a:pt x="71628" y="558564"/>
                </a:lnTo>
                <a:lnTo>
                  <a:pt x="71628" y="0"/>
                </a:lnTo>
                <a:close/>
              </a:path>
            </a:pathLst>
          </a:custGeom>
          <a:solidFill>
            <a:srgbClr val="D956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12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3401" y="1871979"/>
            <a:ext cx="338264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0066"/>
                </a:solidFill>
                <a:latin typeface="Calibri"/>
                <a:cs typeface="Calibri"/>
              </a:rPr>
              <a:t>P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on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mb</a:t>
            </a:r>
            <a:r>
              <a:rPr sz="18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spc="-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i="1" spc="-5" dirty="0" smtClean="0">
                <a:solidFill>
                  <a:srgbClr val="FF0066"/>
                </a:solidFill>
                <a:latin typeface="Calibri"/>
                <a:cs typeface="Calibri"/>
              </a:rPr>
              <a:t>s</a:t>
            </a:r>
            <a:r>
              <a:rPr sz="1800" b="1" i="1" spc="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i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sin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función si</a:t>
            </a:r>
            <a:r>
              <a:rPr sz="18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n</a:t>
            </a:r>
            <a:r>
              <a:rPr sz="18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t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áct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i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02708" y="1145794"/>
            <a:ext cx="2816860" cy="1028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8450" marR="1270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800" b="1" spc="-10" dirty="0" smtClean="0">
                <a:latin typeface="Calibri"/>
                <a:cs typeface="Calibri"/>
              </a:rPr>
              <a:t>Con</a:t>
            </a:r>
            <a:r>
              <a:rPr sz="1800" b="1" spc="-30" dirty="0" smtClean="0">
                <a:latin typeface="Calibri"/>
                <a:cs typeface="Calibri"/>
              </a:rPr>
              <a:t>s</a:t>
            </a:r>
            <a:r>
              <a:rPr sz="1800" b="1" spc="-10" dirty="0" smtClean="0">
                <a:latin typeface="Calibri"/>
                <a:cs typeface="Calibri"/>
              </a:rPr>
              <a:t>ti</a:t>
            </a:r>
            <a:r>
              <a:rPr sz="1800" b="1" spc="-15" dirty="0" smtClean="0">
                <a:latin typeface="Calibri"/>
                <a:cs typeface="Calibri"/>
              </a:rPr>
              <a:t>t</a:t>
            </a:r>
            <a:r>
              <a:rPr sz="1800" b="1" spc="-20" dirty="0" smtClean="0">
                <a:latin typeface="Calibri"/>
                <a:cs typeface="Calibri"/>
              </a:rPr>
              <a:t>u</a:t>
            </a:r>
            <a:r>
              <a:rPr sz="1800" b="1" spc="-30" dirty="0" smtClean="0">
                <a:latin typeface="Calibri"/>
                <a:cs typeface="Calibri"/>
              </a:rPr>
              <a:t>y</a:t>
            </a:r>
            <a:r>
              <a:rPr sz="1800" b="1" spc="-10" dirty="0" smtClean="0">
                <a:latin typeface="Calibri"/>
                <a:cs typeface="Calibri"/>
              </a:rPr>
              <a:t>e</a:t>
            </a:r>
            <a:r>
              <a:rPr sz="1800" b="1" spc="-35" dirty="0" smtClean="0">
                <a:latin typeface="Calibri"/>
                <a:cs typeface="Calibri"/>
              </a:rPr>
              <a:t>nt</a:t>
            </a:r>
            <a:r>
              <a:rPr sz="1800" b="1" spc="0" dirty="0" smtClean="0">
                <a:latin typeface="Calibri"/>
                <a:cs typeface="Calibri"/>
              </a:rPr>
              <a:t>e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0" dirty="0" smtClean="0">
                <a:latin typeface="Calibri"/>
                <a:cs typeface="Calibri"/>
              </a:rPr>
              <a:t>de </a:t>
            </a:r>
            <a:r>
              <a:rPr sz="1800" b="1" spc="-15" dirty="0" smtClean="0">
                <a:latin typeface="Calibri"/>
                <a:cs typeface="Calibri"/>
              </a:rPr>
              <a:t>u</a:t>
            </a:r>
            <a:r>
              <a:rPr sz="1800" b="1" spc="-10" dirty="0" smtClean="0">
                <a:latin typeface="Calibri"/>
                <a:cs typeface="Calibri"/>
              </a:rPr>
              <a:t>n</a:t>
            </a:r>
            <a:r>
              <a:rPr sz="1800" b="1" spc="-5" dirty="0" smtClean="0">
                <a:latin typeface="Calibri"/>
                <a:cs typeface="Calibri"/>
              </a:rPr>
              <a:t> </a:t>
            </a:r>
            <a:r>
              <a:rPr sz="1800" b="1" spc="-20" dirty="0" smtClean="0">
                <a:latin typeface="Calibri"/>
                <a:cs typeface="Calibri"/>
              </a:rPr>
              <a:t>v</a:t>
            </a:r>
            <a:r>
              <a:rPr sz="1800" b="1" spc="0" dirty="0" smtClean="0">
                <a:latin typeface="Calibri"/>
                <a:cs typeface="Calibri"/>
              </a:rPr>
              <a:t>erbo p</a:t>
            </a:r>
            <a:r>
              <a:rPr sz="1800" b="1" spc="-25" dirty="0" smtClean="0">
                <a:latin typeface="Calibri"/>
                <a:cs typeface="Calibri"/>
              </a:rPr>
              <a:t>r</a:t>
            </a:r>
            <a:r>
              <a:rPr sz="1800" b="1" spc="-10" dirty="0" smtClean="0">
                <a:latin typeface="Calibri"/>
                <a:cs typeface="Calibri"/>
              </a:rPr>
              <a:t>on</a:t>
            </a:r>
            <a:r>
              <a:rPr sz="1800" b="1" spc="-15" dirty="0" smtClean="0">
                <a:latin typeface="Calibri"/>
                <a:cs typeface="Calibri"/>
              </a:rPr>
              <a:t>o</a:t>
            </a:r>
            <a:r>
              <a:rPr sz="1800" b="1" spc="-10" dirty="0" smtClean="0">
                <a:latin typeface="Calibri"/>
                <a:cs typeface="Calibri"/>
              </a:rPr>
              <a:t>mi</a:t>
            </a:r>
            <a:r>
              <a:rPr sz="1800" b="1" spc="-25" dirty="0" smtClean="0">
                <a:latin typeface="Calibri"/>
                <a:cs typeface="Calibri"/>
              </a:rPr>
              <a:t>n</a:t>
            </a:r>
            <a:r>
              <a:rPr sz="1800" b="1" spc="-10" dirty="0" smtClean="0">
                <a:latin typeface="Calibri"/>
                <a:cs typeface="Calibri"/>
              </a:rPr>
              <a:t>al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400"/>
              </a:lnSpc>
              <a:spcBef>
                <a:spcPts val="28"/>
              </a:spcBef>
              <a:buFont typeface="Arial"/>
              <a:buChar char="•"/>
            </a:pPr>
            <a:endParaRPr sz="1400"/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800" b="1" dirty="0" smtClean="0">
                <a:latin typeface="Calibri"/>
                <a:cs typeface="Calibri"/>
              </a:rPr>
              <a:t>Ma</a:t>
            </a:r>
            <a:r>
              <a:rPr sz="1800" b="1" spc="-30" dirty="0" smtClean="0">
                <a:latin typeface="Calibri"/>
                <a:cs typeface="Calibri"/>
              </a:rPr>
              <a:t>r</a:t>
            </a:r>
            <a:r>
              <a:rPr sz="1800" b="1" spc="-10" dirty="0" smtClean="0">
                <a:latin typeface="Calibri"/>
                <a:cs typeface="Calibri"/>
              </a:rPr>
              <a:t>c</a:t>
            </a:r>
            <a:r>
              <a:rPr sz="1800" b="1" spc="0" dirty="0" smtClean="0">
                <a:latin typeface="Calibri"/>
                <a:cs typeface="Calibri"/>
              </a:rPr>
              <a:t>a</a:t>
            </a:r>
            <a:r>
              <a:rPr sz="1800" b="1" spc="-10" dirty="0" smtClean="0">
                <a:latin typeface="Calibri"/>
                <a:cs typeface="Calibri"/>
              </a:rPr>
              <a:t> </a:t>
            </a:r>
            <a:r>
              <a:rPr sz="1800" b="1" spc="0" dirty="0" smtClean="0">
                <a:latin typeface="Calibri"/>
                <a:cs typeface="Calibri"/>
              </a:rPr>
              <a:t>de impe</a:t>
            </a:r>
            <a:r>
              <a:rPr sz="1800" b="1" spc="-35" dirty="0" smtClean="0">
                <a:latin typeface="Calibri"/>
                <a:cs typeface="Calibri"/>
              </a:rPr>
              <a:t>r</a:t>
            </a:r>
            <a:r>
              <a:rPr sz="1800" b="1" spc="0" dirty="0" smtClean="0">
                <a:latin typeface="Calibri"/>
                <a:cs typeface="Calibri"/>
              </a:rPr>
              <a:t>s</a:t>
            </a:r>
            <a:r>
              <a:rPr sz="1800" b="1" spc="-15" dirty="0" smtClean="0">
                <a:latin typeface="Calibri"/>
                <a:cs typeface="Calibri"/>
              </a:rPr>
              <a:t>o</a:t>
            </a:r>
            <a:r>
              <a:rPr sz="1800" b="1" spc="0" dirty="0" smtClean="0">
                <a:latin typeface="Calibri"/>
                <a:cs typeface="Calibri"/>
              </a:rPr>
              <a:t>na</a:t>
            </a:r>
            <a:r>
              <a:rPr sz="1800" b="1" spc="-10" dirty="0" smtClean="0">
                <a:latin typeface="Calibri"/>
                <a:cs typeface="Calibri"/>
              </a:rPr>
              <a:t>l</a:t>
            </a:r>
            <a:r>
              <a:rPr sz="1800" b="1" spc="0" dirty="0" smtClean="0">
                <a:latin typeface="Calibri"/>
                <a:cs typeface="Calibri"/>
              </a:rPr>
              <a:t>i</a:t>
            </a:r>
            <a:r>
              <a:rPr sz="1800" b="1" spc="-15" dirty="0" smtClean="0">
                <a:latin typeface="Calibri"/>
                <a:cs typeface="Calibri"/>
              </a:rPr>
              <a:t>d</a:t>
            </a:r>
            <a:r>
              <a:rPr sz="1800" b="1" spc="0" dirty="0" smtClean="0">
                <a:latin typeface="Calibri"/>
                <a:cs typeface="Calibri"/>
              </a:rPr>
              <a:t>ad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4700" y="4379963"/>
            <a:ext cx="3624834" cy="369328"/>
          </a:xfrm>
          <a:custGeom>
            <a:avLst/>
            <a:gdLst/>
            <a:ahLst/>
            <a:cxnLst/>
            <a:rect l="l" t="t" r="r" b="b"/>
            <a:pathLst>
              <a:path w="3624834" h="369328">
                <a:moveTo>
                  <a:pt x="0" y="369328"/>
                </a:moveTo>
                <a:lnTo>
                  <a:pt x="3624834" y="369328"/>
                </a:lnTo>
                <a:lnTo>
                  <a:pt x="362483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4700" y="4379963"/>
            <a:ext cx="3624834" cy="369328"/>
          </a:xfrm>
          <a:custGeom>
            <a:avLst/>
            <a:gdLst/>
            <a:ahLst/>
            <a:cxnLst/>
            <a:rect l="l" t="t" r="r" b="b"/>
            <a:pathLst>
              <a:path w="3624834" h="369328">
                <a:moveTo>
                  <a:pt x="0" y="369328"/>
                </a:moveTo>
                <a:lnTo>
                  <a:pt x="3624834" y="369328"/>
                </a:lnTo>
                <a:lnTo>
                  <a:pt x="362483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4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848097" y="2528570"/>
            <a:ext cx="3251835" cy="14770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3060" indent="-285750">
              <a:lnSpc>
                <a:spcPct val="100000"/>
              </a:lnSpc>
              <a:buFont typeface="Arial"/>
              <a:buChar char="•"/>
              <a:tabLst>
                <a:tab pos="352425" algn="l"/>
              </a:tabLst>
            </a:pPr>
            <a:r>
              <a:rPr sz="1800" b="1" dirty="0" smtClean="0">
                <a:latin typeface="Calibri"/>
                <a:cs typeface="Calibri"/>
              </a:rPr>
              <a:t>Ma</a:t>
            </a:r>
            <a:r>
              <a:rPr sz="1800" b="1" spc="-25" dirty="0" smtClean="0">
                <a:latin typeface="Calibri"/>
                <a:cs typeface="Calibri"/>
              </a:rPr>
              <a:t>r</a:t>
            </a:r>
            <a:r>
              <a:rPr sz="1800" b="1" spc="-10" dirty="0" smtClean="0">
                <a:latin typeface="Calibri"/>
                <a:cs typeface="Calibri"/>
              </a:rPr>
              <a:t>ca</a:t>
            </a:r>
            <a:r>
              <a:rPr sz="1800" b="1" spc="-5" dirty="0" smtClean="0">
                <a:latin typeface="Calibri"/>
                <a:cs typeface="Calibri"/>
              </a:rPr>
              <a:t> </a:t>
            </a:r>
            <a:r>
              <a:rPr sz="1800" b="1" spc="0" dirty="0" smtClean="0">
                <a:latin typeface="Calibri"/>
                <a:cs typeface="Calibri"/>
              </a:rPr>
              <a:t>de </a:t>
            </a:r>
            <a:r>
              <a:rPr sz="1800" b="1" spc="-10" dirty="0" smtClean="0">
                <a:latin typeface="Calibri"/>
                <a:cs typeface="Calibri"/>
              </a:rPr>
              <a:t>pasi</a:t>
            </a:r>
            <a:r>
              <a:rPr sz="1800" b="1" spc="-40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a</a:t>
            </a:r>
            <a:r>
              <a:rPr sz="1800" b="1" spc="-20" dirty="0" smtClean="0">
                <a:latin typeface="Calibri"/>
                <a:cs typeface="Calibri"/>
              </a:rPr>
              <a:t> r</a:t>
            </a:r>
            <a:r>
              <a:rPr sz="1800" b="1" spc="-15" dirty="0" smtClean="0">
                <a:latin typeface="Calibri"/>
                <a:cs typeface="Calibri"/>
              </a:rPr>
              <a:t>e</a:t>
            </a:r>
            <a:r>
              <a:rPr sz="1800" b="1" spc="0" dirty="0" smtClean="0">
                <a:latin typeface="Calibri"/>
                <a:cs typeface="Calibri"/>
              </a:rPr>
              <a:t>flej</a:t>
            </a:r>
            <a:r>
              <a:rPr sz="1800" b="1" spc="-10" dirty="0" smtClean="0"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950"/>
              </a:lnSpc>
              <a:spcBef>
                <a:spcPts val="7"/>
              </a:spcBef>
            </a:pPr>
            <a:endParaRPr sz="95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298450" marR="1270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800" b="1" spc="-40" dirty="0" smtClean="0">
                <a:latin typeface="Calibri"/>
                <a:cs typeface="Calibri"/>
              </a:rPr>
              <a:t>E</a:t>
            </a:r>
            <a:r>
              <a:rPr sz="1800" b="1" spc="-10" dirty="0" smtClean="0">
                <a:latin typeface="Calibri"/>
                <a:cs typeface="Calibri"/>
              </a:rPr>
              <a:t>qui</a:t>
            </a:r>
            <a:r>
              <a:rPr sz="1800" b="1" spc="-40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ale</a:t>
            </a:r>
            <a:r>
              <a:rPr sz="1800" b="1" spc="-30" dirty="0" smtClean="0">
                <a:latin typeface="Calibri"/>
                <a:cs typeface="Calibri"/>
              </a:rPr>
              <a:t>n</a:t>
            </a:r>
            <a:r>
              <a:rPr sz="1800" b="1" spc="-35" dirty="0" smtClean="0">
                <a:latin typeface="Calibri"/>
                <a:cs typeface="Calibri"/>
              </a:rPr>
              <a:t>t</a:t>
            </a:r>
            <a:r>
              <a:rPr sz="1800" b="1" spc="0" dirty="0" smtClean="0">
                <a:latin typeface="Calibri"/>
                <a:cs typeface="Calibri"/>
              </a:rPr>
              <a:t>e</a:t>
            </a:r>
            <a:r>
              <a:rPr sz="1800" b="1" spc="-5" dirty="0" smtClean="0">
                <a:latin typeface="Calibri"/>
                <a:cs typeface="Calibri"/>
              </a:rPr>
              <a:t> </a:t>
            </a:r>
            <a:r>
              <a:rPr sz="1800" b="1" spc="-10" dirty="0" smtClean="0">
                <a:latin typeface="Calibri"/>
                <a:cs typeface="Calibri"/>
              </a:rPr>
              <a:t>a </a:t>
            </a:r>
            <a:r>
              <a:rPr sz="1800" b="1" i="1" spc="-10" dirty="0" smtClean="0">
                <a:latin typeface="Calibri"/>
                <a:cs typeface="Calibri"/>
              </a:rPr>
              <a:t>le</a:t>
            </a:r>
            <a:r>
              <a:rPr sz="1800" b="1" i="1" spc="-5" dirty="0" smtClean="0">
                <a:latin typeface="Calibri"/>
                <a:cs typeface="Calibri"/>
              </a:rPr>
              <a:t> </a:t>
            </a:r>
            <a:r>
              <a:rPr sz="1800" b="1" spc="-10" dirty="0" smtClean="0">
                <a:latin typeface="Calibri"/>
                <a:cs typeface="Calibri"/>
              </a:rPr>
              <a:t>con función de compl</a:t>
            </a:r>
            <a:r>
              <a:rPr sz="1800" b="1" spc="-20" dirty="0" smtClean="0">
                <a:latin typeface="Calibri"/>
                <a:cs typeface="Calibri"/>
              </a:rPr>
              <a:t>e</a:t>
            </a:r>
            <a:r>
              <a:rPr sz="1800" b="1" spc="0" dirty="0" smtClean="0">
                <a:latin typeface="Calibri"/>
                <a:cs typeface="Calibri"/>
              </a:rPr>
              <a:t>me</a:t>
            </a:r>
            <a:r>
              <a:rPr sz="1800" b="1" spc="-30" dirty="0" smtClean="0">
                <a:latin typeface="Calibri"/>
                <a:cs typeface="Calibri"/>
              </a:rPr>
              <a:t>nt</a:t>
            </a:r>
            <a:r>
              <a:rPr sz="1800" b="1" spc="-10" dirty="0" smtClean="0">
                <a:latin typeface="Calibri"/>
                <a:cs typeface="Calibri"/>
              </a:rPr>
              <a:t>o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-10" dirty="0" smtClean="0">
                <a:latin typeface="Calibri"/>
                <a:cs typeface="Calibri"/>
              </a:rPr>
              <a:t>indi</a:t>
            </a:r>
            <a:r>
              <a:rPr sz="1800" b="1" spc="-35" dirty="0" smtClean="0">
                <a:latin typeface="Calibri"/>
                <a:cs typeface="Calibri"/>
              </a:rPr>
              <a:t>r</a:t>
            </a:r>
            <a:r>
              <a:rPr sz="1800" b="1" spc="-10" dirty="0" smtClean="0">
                <a:latin typeface="Calibri"/>
                <a:cs typeface="Calibri"/>
              </a:rPr>
              <a:t>e</a:t>
            </a:r>
            <a:r>
              <a:rPr sz="1800" b="1" spc="0" dirty="0" smtClean="0">
                <a:latin typeface="Calibri"/>
                <a:cs typeface="Calibri"/>
              </a:rPr>
              <a:t>c</a:t>
            </a:r>
            <a:r>
              <a:rPr sz="1800" b="1" spc="-25" dirty="0" smtClean="0">
                <a:latin typeface="Calibri"/>
                <a:cs typeface="Calibri"/>
              </a:rPr>
              <a:t>t</a:t>
            </a:r>
            <a:r>
              <a:rPr sz="1800" b="1" spc="-10" dirty="0" smtClean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3401" y="4411726"/>
            <a:ext cx="345376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0066"/>
                </a:solidFill>
                <a:latin typeface="Calibri"/>
                <a:cs typeface="Calibri"/>
              </a:rPr>
              <a:t>P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on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mb</a:t>
            </a:r>
            <a:r>
              <a:rPr sz="18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spc="-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i="1" spc="-5" dirty="0" smtClean="0">
                <a:solidFill>
                  <a:srgbClr val="FF0066"/>
                </a:solidFill>
                <a:latin typeface="Calibri"/>
                <a:cs typeface="Calibri"/>
              </a:rPr>
              <a:t>s</a:t>
            </a:r>
            <a:r>
              <a:rPr sz="1800" b="1" i="1" spc="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i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con función 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s</a:t>
            </a:r>
            <a:r>
              <a:rPr sz="1800" b="1" spc="-5" dirty="0" smtClean="0">
                <a:solidFill>
                  <a:srgbClr val="FF0066"/>
                </a:solidFill>
                <a:latin typeface="Calibri"/>
                <a:cs typeface="Calibri"/>
              </a:rPr>
              <a:t>i</a:t>
            </a:r>
            <a:r>
              <a:rPr sz="1800" b="1" spc="-35" dirty="0" smtClean="0">
                <a:solidFill>
                  <a:srgbClr val="FF0066"/>
                </a:solidFill>
                <a:latin typeface="Calibri"/>
                <a:cs typeface="Calibri"/>
              </a:rPr>
              <a:t>n</a:t>
            </a:r>
            <a:r>
              <a:rPr sz="18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t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áct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i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ca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48097" y="4246116"/>
            <a:ext cx="3533903" cy="3384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800" b="1" spc="-10" dirty="0" smtClean="0">
                <a:latin typeface="Calibri"/>
                <a:cs typeface="Calibri"/>
              </a:rPr>
              <a:t>Con función de</a:t>
            </a:r>
            <a:r>
              <a:rPr sz="1800" b="1" spc="-20" dirty="0" smtClean="0">
                <a:latin typeface="Calibri"/>
                <a:cs typeface="Calibri"/>
              </a:rPr>
              <a:t> </a:t>
            </a:r>
            <a:r>
              <a:rPr sz="1800" b="1" spc="-10" dirty="0" err="1" smtClean="0">
                <a:latin typeface="Calibri"/>
                <a:cs typeface="Calibri"/>
              </a:rPr>
              <a:t>d</a:t>
            </a:r>
            <a:r>
              <a:rPr sz="1800" b="1" spc="-30" dirty="0" err="1" smtClean="0">
                <a:latin typeface="Calibri"/>
                <a:cs typeface="Calibri"/>
              </a:rPr>
              <a:t>a</a:t>
            </a:r>
            <a:r>
              <a:rPr sz="1800" b="1" spc="-10" dirty="0" err="1" smtClean="0">
                <a:latin typeface="Calibri"/>
                <a:cs typeface="Calibri"/>
              </a:rPr>
              <a:t>ti</a:t>
            </a:r>
            <a:r>
              <a:rPr sz="1800" b="1" spc="-30" dirty="0" err="1" smtClean="0">
                <a:latin typeface="Calibri"/>
                <a:cs typeface="Calibri"/>
              </a:rPr>
              <a:t>v</a:t>
            </a:r>
            <a:r>
              <a:rPr sz="1800" b="1" spc="-10" dirty="0" err="1" smtClean="0">
                <a:latin typeface="Calibri"/>
                <a:cs typeface="Calibri"/>
              </a:rPr>
              <a:t>o</a:t>
            </a:r>
            <a:r>
              <a:rPr lang="es-ES" sz="1800" b="1" spc="-10" dirty="0" smtClean="0">
                <a:latin typeface="Calibri"/>
                <a:cs typeface="Calibri"/>
              </a:rPr>
              <a:t> de interés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48097" y="4781042"/>
            <a:ext cx="2143125" cy="838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800" b="1" spc="-10" dirty="0" smtClean="0">
                <a:latin typeface="Calibri"/>
                <a:cs typeface="Calibri"/>
              </a:rPr>
              <a:t>Con </a:t>
            </a:r>
            <a:r>
              <a:rPr sz="1800" b="1" spc="-25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alor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-20" dirty="0" smtClean="0">
                <a:latin typeface="Calibri"/>
                <a:cs typeface="Calibri"/>
              </a:rPr>
              <a:t>r</a:t>
            </a:r>
            <a:r>
              <a:rPr sz="1800" b="1" spc="-15" dirty="0" smtClean="0">
                <a:latin typeface="Calibri"/>
                <a:cs typeface="Calibri"/>
              </a:rPr>
              <a:t>e</a:t>
            </a:r>
            <a:r>
              <a:rPr sz="1800" b="1" spc="0" dirty="0" smtClean="0">
                <a:latin typeface="Calibri"/>
                <a:cs typeface="Calibri"/>
              </a:rPr>
              <a:t>fl</a:t>
            </a:r>
            <a:r>
              <a:rPr sz="1800" b="1" spc="-30" dirty="0" smtClean="0">
                <a:latin typeface="Calibri"/>
                <a:cs typeface="Calibri"/>
              </a:rPr>
              <a:t>e</a:t>
            </a:r>
            <a:r>
              <a:rPr sz="1800" b="1" spc="0" dirty="0" smtClean="0">
                <a:latin typeface="Calibri"/>
                <a:cs typeface="Calibri"/>
              </a:rPr>
              <a:t>xi</a:t>
            </a:r>
            <a:r>
              <a:rPr sz="1800" b="1" spc="-25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000"/>
              </a:lnSpc>
              <a:buFont typeface="Arial"/>
              <a:buChar char="•"/>
            </a:pPr>
            <a:endParaRPr sz="1000"/>
          </a:p>
          <a:p>
            <a:pPr>
              <a:lnSpc>
                <a:spcPts val="1000"/>
              </a:lnSpc>
              <a:spcBef>
                <a:spcPts val="87"/>
              </a:spcBef>
              <a:buFont typeface="Arial"/>
              <a:buChar char="•"/>
            </a:pPr>
            <a:endParaRPr sz="1000"/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800" b="1" spc="-10" dirty="0" smtClean="0">
                <a:latin typeface="Calibri"/>
                <a:cs typeface="Calibri"/>
              </a:rPr>
              <a:t>Con </a:t>
            </a:r>
            <a:r>
              <a:rPr sz="1800" b="1" spc="-25" dirty="0" smtClean="0">
                <a:latin typeface="Calibri"/>
                <a:cs typeface="Calibri"/>
              </a:rPr>
              <a:t>v</a:t>
            </a:r>
            <a:r>
              <a:rPr sz="1800" b="1" spc="-10" dirty="0" smtClean="0">
                <a:latin typeface="Calibri"/>
                <a:cs typeface="Calibri"/>
              </a:rPr>
              <a:t>alor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-20" dirty="0" smtClean="0">
                <a:latin typeface="Calibri"/>
                <a:cs typeface="Calibri"/>
              </a:rPr>
              <a:t>r</a:t>
            </a:r>
            <a:r>
              <a:rPr sz="1800" b="1" spc="0" dirty="0" smtClean="0">
                <a:latin typeface="Calibri"/>
                <a:cs typeface="Calibri"/>
              </a:rPr>
              <a:t>ecíp</a:t>
            </a:r>
            <a:r>
              <a:rPr sz="1800" b="1" spc="-30" dirty="0" smtClean="0">
                <a:latin typeface="Calibri"/>
                <a:cs typeface="Calibri"/>
              </a:rPr>
              <a:t>r</a:t>
            </a:r>
            <a:r>
              <a:rPr sz="1800" b="1" spc="0" dirty="0" smtClean="0">
                <a:latin typeface="Calibri"/>
                <a:cs typeface="Calibri"/>
              </a:rPr>
              <a:t>o</a:t>
            </a:r>
            <a:r>
              <a:rPr sz="1800" b="1" spc="-20" dirty="0" smtClean="0">
                <a:latin typeface="Calibri"/>
                <a:cs typeface="Calibri"/>
              </a:rPr>
              <a:t>c</a:t>
            </a:r>
            <a:r>
              <a:rPr sz="1800" b="1" spc="-10" dirty="0" smtClean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440173" y="1045463"/>
            <a:ext cx="534162" cy="20071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94276" y="1079246"/>
            <a:ext cx="438531" cy="1899284"/>
          </a:xfrm>
          <a:custGeom>
            <a:avLst/>
            <a:gdLst/>
            <a:ahLst/>
            <a:cxnLst/>
            <a:rect l="l" t="t" r="r" b="b"/>
            <a:pathLst>
              <a:path w="438531" h="1899284">
                <a:moveTo>
                  <a:pt x="438531" y="1899284"/>
                </a:moveTo>
                <a:lnTo>
                  <a:pt x="385815" y="1895245"/>
                </a:lnTo>
                <a:lnTo>
                  <a:pt x="337725" y="1883772"/>
                </a:lnTo>
                <a:lnTo>
                  <a:pt x="295783" y="1865831"/>
                </a:lnTo>
                <a:lnTo>
                  <a:pt x="261512" y="1842391"/>
                </a:lnTo>
                <a:lnTo>
                  <a:pt x="230381" y="1804252"/>
                </a:lnTo>
                <a:lnTo>
                  <a:pt x="219201" y="1760346"/>
                </a:lnTo>
                <a:lnTo>
                  <a:pt x="219201" y="1088516"/>
                </a:lnTo>
                <a:lnTo>
                  <a:pt x="218475" y="1077126"/>
                </a:lnTo>
                <a:lnTo>
                  <a:pt x="201971" y="1034466"/>
                </a:lnTo>
                <a:lnTo>
                  <a:pt x="166425" y="998161"/>
                </a:lnTo>
                <a:lnTo>
                  <a:pt x="129444" y="976475"/>
                </a:lnTo>
                <a:lnTo>
                  <a:pt x="85310" y="960608"/>
                </a:lnTo>
                <a:lnTo>
                  <a:pt x="35548" y="951521"/>
                </a:lnTo>
                <a:lnTo>
                  <a:pt x="0" y="949705"/>
                </a:lnTo>
                <a:lnTo>
                  <a:pt x="17973" y="949245"/>
                </a:lnTo>
                <a:lnTo>
                  <a:pt x="69272" y="942620"/>
                </a:lnTo>
                <a:lnTo>
                  <a:pt x="115452" y="928883"/>
                </a:lnTo>
                <a:lnTo>
                  <a:pt x="154987" y="909002"/>
                </a:lnTo>
                <a:lnTo>
                  <a:pt x="186353" y="883943"/>
                </a:lnTo>
                <a:lnTo>
                  <a:pt x="212829" y="844148"/>
                </a:lnTo>
                <a:lnTo>
                  <a:pt x="219201" y="810767"/>
                </a:lnTo>
                <a:lnTo>
                  <a:pt x="219201" y="138937"/>
                </a:lnTo>
                <a:lnTo>
                  <a:pt x="219928" y="127546"/>
                </a:lnTo>
                <a:lnTo>
                  <a:pt x="236434" y="84867"/>
                </a:lnTo>
                <a:lnTo>
                  <a:pt x="271989" y="48528"/>
                </a:lnTo>
                <a:lnTo>
                  <a:pt x="308986" y="26814"/>
                </a:lnTo>
                <a:lnTo>
                  <a:pt x="353147" y="10922"/>
                </a:lnTo>
                <a:lnTo>
                  <a:pt x="402948" y="1819"/>
                </a:lnTo>
                <a:lnTo>
                  <a:pt x="420539" y="460"/>
                </a:lnTo>
                <a:lnTo>
                  <a:pt x="438531" y="0"/>
                </a:lnTo>
              </a:path>
            </a:pathLst>
          </a:custGeom>
          <a:ln w="25400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40173" y="3269741"/>
            <a:ext cx="534162" cy="26296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94276" y="3303904"/>
            <a:ext cx="438531" cy="2521445"/>
          </a:xfrm>
          <a:custGeom>
            <a:avLst/>
            <a:gdLst/>
            <a:ahLst/>
            <a:cxnLst/>
            <a:rect l="l" t="t" r="r" b="b"/>
            <a:pathLst>
              <a:path w="438531" h="2521445">
                <a:moveTo>
                  <a:pt x="438531" y="2521445"/>
                </a:moveTo>
                <a:lnTo>
                  <a:pt x="385815" y="2517408"/>
                </a:lnTo>
                <a:lnTo>
                  <a:pt x="337725" y="2505940"/>
                </a:lnTo>
                <a:lnTo>
                  <a:pt x="295783" y="2488007"/>
                </a:lnTo>
                <a:lnTo>
                  <a:pt x="261512" y="2464573"/>
                </a:lnTo>
                <a:lnTo>
                  <a:pt x="230381" y="2426440"/>
                </a:lnTo>
                <a:lnTo>
                  <a:pt x="219201" y="2382532"/>
                </a:lnTo>
                <a:lnTo>
                  <a:pt x="219201" y="1399667"/>
                </a:lnTo>
                <a:lnTo>
                  <a:pt x="218475" y="1388275"/>
                </a:lnTo>
                <a:lnTo>
                  <a:pt x="201971" y="1345596"/>
                </a:lnTo>
                <a:lnTo>
                  <a:pt x="166425" y="1309257"/>
                </a:lnTo>
                <a:lnTo>
                  <a:pt x="129444" y="1287543"/>
                </a:lnTo>
                <a:lnTo>
                  <a:pt x="85310" y="1271651"/>
                </a:lnTo>
                <a:lnTo>
                  <a:pt x="35548" y="1262548"/>
                </a:lnTo>
                <a:lnTo>
                  <a:pt x="0" y="1260729"/>
                </a:lnTo>
                <a:lnTo>
                  <a:pt x="17973" y="1260268"/>
                </a:lnTo>
                <a:lnTo>
                  <a:pt x="69272" y="1253643"/>
                </a:lnTo>
                <a:lnTo>
                  <a:pt x="115452" y="1239906"/>
                </a:lnTo>
                <a:lnTo>
                  <a:pt x="154987" y="1220025"/>
                </a:lnTo>
                <a:lnTo>
                  <a:pt x="186353" y="1194966"/>
                </a:lnTo>
                <a:lnTo>
                  <a:pt x="212829" y="1155171"/>
                </a:lnTo>
                <a:lnTo>
                  <a:pt x="219201" y="1121791"/>
                </a:lnTo>
                <a:lnTo>
                  <a:pt x="219201" y="138937"/>
                </a:lnTo>
                <a:lnTo>
                  <a:pt x="219928" y="127546"/>
                </a:lnTo>
                <a:lnTo>
                  <a:pt x="236434" y="84867"/>
                </a:lnTo>
                <a:lnTo>
                  <a:pt x="271989" y="48528"/>
                </a:lnTo>
                <a:lnTo>
                  <a:pt x="308986" y="26814"/>
                </a:lnTo>
                <a:lnTo>
                  <a:pt x="353147" y="10922"/>
                </a:lnTo>
                <a:lnTo>
                  <a:pt x="402948" y="1819"/>
                </a:lnTo>
                <a:lnTo>
                  <a:pt x="420539" y="460"/>
                </a:lnTo>
                <a:lnTo>
                  <a:pt x="438531" y="0"/>
                </a:lnTo>
              </a:path>
            </a:pathLst>
          </a:custGeom>
          <a:ln w="25400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2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67610" y="809434"/>
            <a:ext cx="4358132" cy="400113"/>
          </a:xfrm>
          <a:custGeom>
            <a:avLst/>
            <a:gdLst/>
            <a:ahLst/>
            <a:cxnLst/>
            <a:rect l="l" t="t" r="r" b="b"/>
            <a:pathLst>
              <a:path w="4358132" h="400113">
                <a:moveTo>
                  <a:pt x="0" y="400113"/>
                </a:moveTo>
                <a:lnTo>
                  <a:pt x="4358132" y="400113"/>
                </a:lnTo>
                <a:lnTo>
                  <a:pt x="4358132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46604" y="838961"/>
            <a:ext cx="4099560" cy="330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Con</a:t>
            </a:r>
            <a:r>
              <a:rPr sz="2000" b="1" spc="-35" dirty="0" smtClean="0">
                <a:solidFill>
                  <a:srgbClr val="FF0066"/>
                </a:solidFill>
                <a:latin typeface="Calibri"/>
                <a:cs typeface="Calibri"/>
              </a:rPr>
              <a:t>s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ti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tu</a:t>
            </a:r>
            <a:r>
              <a:rPr sz="2000" b="1" spc="-35" dirty="0" smtClean="0">
                <a:solidFill>
                  <a:srgbClr val="FF0066"/>
                </a:solidFill>
                <a:latin typeface="Calibri"/>
                <a:cs typeface="Calibri"/>
              </a:rPr>
              <a:t>y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20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n</a:t>
            </a:r>
            <a:r>
              <a:rPr sz="2000" b="1" spc="-40" dirty="0" smtClean="0">
                <a:solidFill>
                  <a:srgbClr val="FF0066"/>
                </a:solidFill>
                <a:latin typeface="Calibri"/>
                <a:cs typeface="Calibri"/>
              </a:rPr>
              <a:t>t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2000" b="1" spc="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de</a:t>
            </a:r>
            <a:r>
              <a:rPr sz="2000" b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un</a:t>
            </a:r>
            <a:r>
              <a:rPr sz="2000" b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0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v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erbo</a:t>
            </a:r>
            <a:r>
              <a:rPr sz="2000" b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p</a:t>
            </a:r>
            <a:r>
              <a:rPr sz="2000" b="1" spc="-35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onominal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8465" y="1327975"/>
            <a:ext cx="8556244" cy="584771"/>
          </a:xfrm>
          <a:custGeom>
            <a:avLst/>
            <a:gdLst/>
            <a:ahLst/>
            <a:cxnLst/>
            <a:rect l="l" t="t" r="r" b="b"/>
            <a:pathLst>
              <a:path w="8556244" h="584771">
                <a:moveTo>
                  <a:pt x="0" y="584771"/>
                </a:moveTo>
                <a:lnTo>
                  <a:pt x="8556244" y="584771"/>
                </a:lnTo>
                <a:lnTo>
                  <a:pt x="8556244" y="0"/>
                </a:lnTo>
                <a:lnTo>
                  <a:pt x="0" y="0"/>
                </a:lnTo>
                <a:lnTo>
                  <a:pt x="0" y="584771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8465" y="1327975"/>
            <a:ext cx="8556244" cy="584771"/>
          </a:xfrm>
          <a:custGeom>
            <a:avLst/>
            <a:gdLst/>
            <a:ahLst/>
            <a:cxnLst/>
            <a:rect l="l" t="t" r="r" b="b"/>
            <a:pathLst>
              <a:path w="8556244" h="584771">
                <a:moveTo>
                  <a:pt x="0" y="584771"/>
                </a:moveTo>
                <a:lnTo>
                  <a:pt x="8556244" y="584771"/>
                </a:lnTo>
                <a:lnTo>
                  <a:pt x="8556244" y="0"/>
                </a:lnTo>
                <a:lnTo>
                  <a:pt x="0" y="0"/>
                </a:lnTo>
                <a:lnTo>
                  <a:pt x="0" y="584771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1819" y="1361185"/>
            <a:ext cx="8110220" cy="5111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814320" marR="12700" indent="-2802255">
              <a:lnSpc>
                <a:spcPct val="100000"/>
              </a:lnSpc>
            </a:pPr>
            <a:r>
              <a:rPr sz="1600" spc="-5" dirty="0" smtClean="0">
                <a:latin typeface="Calibri"/>
                <a:cs typeface="Calibri"/>
              </a:rPr>
              <a:t>E</a:t>
            </a:r>
            <a:r>
              <a:rPr sz="1600" spc="0" dirty="0" smtClean="0">
                <a:latin typeface="Calibri"/>
                <a:cs typeface="Calibri"/>
              </a:rPr>
              <a:t>l p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onomb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e</a:t>
            </a:r>
            <a:r>
              <a:rPr sz="1600" spc="10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se </a:t>
            </a:r>
            <a:r>
              <a:rPr sz="1600" spc="0" dirty="0" smtClean="0">
                <a:latin typeface="Calibri"/>
                <a:cs typeface="Calibri"/>
              </a:rPr>
              <a:t>—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0" dirty="0" smtClean="0">
                <a:latin typeface="Calibri"/>
                <a:cs typeface="Calibri"/>
              </a:rPr>
              <a:t>omo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25" dirty="0" smtClean="0">
                <a:latin typeface="Calibri"/>
                <a:cs typeface="Calibri"/>
              </a:rPr>
              <a:t>t</a:t>
            </a:r>
            <a:r>
              <a:rPr sz="1600" spc="0" dirty="0" smtClean="0">
                <a:latin typeface="Calibri"/>
                <a:cs typeface="Calibri"/>
              </a:rPr>
              <a:t>amb</a:t>
            </a:r>
            <a:r>
              <a:rPr sz="1600" spc="-5" dirty="0" smtClean="0">
                <a:latin typeface="Calibri"/>
                <a:cs typeface="Calibri"/>
              </a:rPr>
              <a:t>i</a:t>
            </a:r>
            <a:r>
              <a:rPr sz="1600" spc="0" dirty="0" smtClean="0">
                <a:latin typeface="Calibri"/>
                <a:cs typeface="Calibri"/>
              </a:rPr>
              <a:t>én</a:t>
            </a:r>
            <a:r>
              <a:rPr sz="1600" spc="-15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me,</a:t>
            </a:r>
            <a:r>
              <a:rPr sz="1600" i="1" spc="-5" dirty="0" smtClean="0">
                <a:latin typeface="Calibri"/>
                <a:cs typeface="Calibri"/>
              </a:rPr>
              <a:t> </a:t>
            </a:r>
            <a:r>
              <a:rPr sz="1600" i="1" spc="-25" dirty="0" smtClean="0">
                <a:latin typeface="Calibri"/>
                <a:cs typeface="Calibri"/>
              </a:rPr>
              <a:t>t</a:t>
            </a:r>
            <a:r>
              <a:rPr sz="1600" i="1" spc="-10" dirty="0" smtClean="0">
                <a:latin typeface="Calibri"/>
                <a:cs typeface="Calibri"/>
              </a:rPr>
              <a:t>e, nos </a:t>
            </a:r>
            <a:r>
              <a:rPr sz="1600" spc="-10" dirty="0" smtClean="0">
                <a:latin typeface="Calibri"/>
                <a:cs typeface="Calibri"/>
              </a:rPr>
              <a:t>y</a:t>
            </a:r>
            <a:r>
              <a:rPr sz="1600" spc="5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os</a:t>
            </a:r>
            <a:r>
              <a:rPr sz="1600" spc="0" dirty="0" smtClean="0">
                <a:latin typeface="Calibri"/>
                <a:cs typeface="Calibri"/>
              </a:rPr>
              <a:t>— e</a:t>
            </a:r>
            <a:r>
              <a:rPr sz="1600" spc="-25" dirty="0" smtClean="0">
                <a:latin typeface="Calibri"/>
                <a:cs typeface="Calibri"/>
              </a:rPr>
              <a:t>st</a:t>
            </a:r>
            <a:r>
              <a:rPr sz="1600" spc="0" dirty="0" smtClean="0">
                <a:latin typeface="Calibri"/>
                <a:cs typeface="Calibri"/>
              </a:rPr>
              <a:t>á inclui</a:t>
            </a:r>
            <a:r>
              <a:rPr sz="1600" spc="-15" dirty="0" smtClean="0">
                <a:latin typeface="Calibri"/>
                <a:cs typeface="Calibri"/>
              </a:rPr>
              <a:t>d</a:t>
            </a:r>
            <a:r>
              <a:rPr sz="1600" spc="0" dirty="0" smtClean="0">
                <a:latin typeface="Calibri"/>
                <a:cs typeface="Calibri"/>
              </a:rPr>
              <a:t>o</a:t>
            </a:r>
            <a:r>
              <a:rPr sz="1600" spc="-1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en el núc</a:t>
            </a:r>
            <a:r>
              <a:rPr sz="1600" spc="-5" dirty="0" smtClean="0">
                <a:latin typeface="Calibri"/>
                <a:cs typeface="Calibri"/>
              </a:rPr>
              <a:t>l</a:t>
            </a:r>
            <a:r>
              <a:rPr sz="1600" spc="0" dirty="0" smtClean="0">
                <a:latin typeface="Calibri"/>
                <a:cs typeface="Calibri"/>
              </a:rPr>
              <a:t>eo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del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p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edi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0" dirty="0" smtClean="0">
                <a:latin typeface="Calibri"/>
                <a:cs typeface="Calibri"/>
              </a:rPr>
              <a:t>ado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-15" dirty="0" smtClean="0">
                <a:latin typeface="Calibri"/>
                <a:cs typeface="Calibri"/>
              </a:rPr>
              <a:t>c</a:t>
            </a:r>
            <a:r>
              <a:rPr sz="1600" spc="0" dirty="0" smtClean="0">
                <a:latin typeface="Calibri"/>
                <a:cs typeface="Calibri"/>
              </a:rPr>
              <a:t>omo par</a:t>
            </a:r>
            <a:r>
              <a:rPr sz="1600" spc="-25" dirty="0" smtClean="0">
                <a:latin typeface="Calibri"/>
                <a:cs typeface="Calibri"/>
              </a:rPr>
              <a:t>t</a:t>
            </a:r>
            <a:r>
              <a:rPr sz="1600" spc="0" dirty="0" smtClean="0">
                <a:latin typeface="Calibri"/>
                <a:cs typeface="Calibri"/>
              </a:rPr>
              <a:t>e de un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-20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erbo</a:t>
            </a:r>
            <a:r>
              <a:rPr sz="1600" spc="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p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onominal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219200" y="2055495"/>
            <a:ext cx="7086600" cy="37357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88539" y="834707"/>
            <a:ext cx="3566922" cy="400113"/>
          </a:xfrm>
          <a:custGeom>
            <a:avLst/>
            <a:gdLst/>
            <a:ahLst/>
            <a:cxnLst/>
            <a:rect l="l" t="t" r="r" b="b"/>
            <a:pathLst>
              <a:path w="3566922" h="400113">
                <a:moveTo>
                  <a:pt x="0" y="400113"/>
                </a:moveTo>
                <a:lnTo>
                  <a:pt x="3566922" y="400113"/>
                </a:lnTo>
                <a:lnTo>
                  <a:pt x="3566922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877060">
              <a:lnSpc>
                <a:spcPct val="100000"/>
              </a:lnSpc>
            </a:pP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Ma</a:t>
            </a:r>
            <a:r>
              <a:rPr sz="2000" b="1" spc="-45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2000" b="1" spc="2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de</a:t>
            </a:r>
            <a:r>
              <a:rPr sz="2000" b="1" spc="-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imp</a:t>
            </a:r>
            <a:r>
              <a:rPr sz="2000" b="1" spc="-5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20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sonalidad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66800" y="2743200"/>
            <a:ext cx="7239000" cy="29986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33012" y="1827389"/>
            <a:ext cx="8141970" cy="14020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12700">
              <a:lnSpc>
                <a:spcPct val="100000"/>
              </a:lnSpc>
            </a:pPr>
            <a:r>
              <a:rPr lang="es-ES" sz="2000" u="sng" spc="-10" dirty="0" smtClean="0">
                <a:latin typeface="+mj-lt"/>
                <a:cs typeface="Calibri"/>
              </a:rPr>
              <a:t>Oración impersonal refleja</a:t>
            </a:r>
            <a:r>
              <a:rPr lang="es-ES" sz="2000" spc="-10" dirty="0" smtClean="0">
                <a:latin typeface="+mj-lt"/>
                <a:cs typeface="Calibri"/>
              </a:rPr>
              <a:t>: e</a:t>
            </a:r>
            <a:r>
              <a:rPr sz="2000" spc="-10" dirty="0" smtClean="0">
                <a:latin typeface="+mj-lt"/>
                <a:cs typeface="Calibri"/>
              </a:rPr>
              <a:t>l </a:t>
            </a:r>
            <a:r>
              <a:rPr sz="2000" spc="-10" dirty="0" smtClean="0">
                <a:latin typeface="+mj-lt"/>
                <a:cs typeface="Calibri"/>
              </a:rPr>
              <a:t>p</a:t>
            </a:r>
            <a:r>
              <a:rPr sz="2000" spc="-35" dirty="0" smtClean="0">
                <a:latin typeface="+mj-lt"/>
                <a:cs typeface="Calibri"/>
              </a:rPr>
              <a:t>r</a:t>
            </a:r>
            <a:r>
              <a:rPr sz="2000" spc="-10" dirty="0" smtClean="0">
                <a:latin typeface="+mj-lt"/>
                <a:cs typeface="Calibri"/>
              </a:rPr>
              <a:t>onomb</a:t>
            </a:r>
            <a:r>
              <a:rPr sz="2000" spc="-30" dirty="0" smtClean="0">
                <a:latin typeface="+mj-lt"/>
                <a:cs typeface="Calibri"/>
              </a:rPr>
              <a:t>r</a:t>
            </a:r>
            <a:r>
              <a:rPr sz="2000" spc="-10" dirty="0" smtClean="0">
                <a:latin typeface="+mj-lt"/>
                <a:cs typeface="Calibri"/>
              </a:rPr>
              <a:t>e</a:t>
            </a:r>
            <a:r>
              <a:rPr sz="2000" spc="10" dirty="0" smtClean="0">
                <a:latin typeface="+mj-lt"/>
                <a:cs typeface="Calibri"/>
              </a:rPr>
              <a:t> </a:t>
            </a:r>
            <a:r>
              <a:rPr sz="2000" b="1" i="1" spc="-10" dirty="0" smtClean="0">
                <a:latin typeface="+mj-lt"/>
                <a:cs typeface="Calibri"/>
              </a:rPr>
              <a:t>se</a:t>
            </a:r>
            <a:r>
              <a:rPr sz="2000" i="1" spc="-10" dirty="0" smtClean="0">
                <a:latin typeface="+mj-lt"/>
                <a:cs typeface="Calibri"/>
              </a:rPr>
              <a:t> </a:t>
            </a:r>
            <a:r>
              <a:rPr sz="2000" spc="-10" dirty="0" smtClean="0">
                <a:latin typeface="+mj-lt"/>
                <a:cs typeface="Calibri"/>
              </a:rPr>
              <a:t>no</a:t>
            </a:r>
            <a:r>
              <a:rPr sz="2000" spc="-5" dirty="0" smtClean="0">
                <a:latin typeface="+mj-lt"/>
                <a:cs typeface="Calibri"/>
              </a:rPr>
              <a:t> </a:t>
            </a:r>
            <a:r>
              <a:rPr sz="2000" spc="-10" dirty="0" smtClean="0">
                <a:latin typeface="+mj-lt"/>
                <a:cs typeface="Calibri"/>
              </a:rPr>
              <a:t>desem</a:t>
            </a:r>
            <a:r>
              <a:rPr sz="2000" spc="-15" dirty="0" smtClean="0">
                <a:latin typeface="+mj-lt"/>
                <a:cs typeface="Calibri"/>
              </a:rPr>
              <a:t>p</a:t>
            </a:r>
            <a:r>
              <a:rPr sz="2000" spc="-10" dirty="0" smtClean="0">
                <a:latin typeface="+mj-lt"/>
                <a:cs typeface="Calibri"/>
              </a:rPr>
              <a:t>eña</a:t>
            </a:r>
            <a:r>
              <a:rPr sz="2000" spc="25" dirty="0" smtClean="0">
                <a:latin typeface="+mj-lt"/>
                <a:cs typeface="Calibri"/>
              </a:rPr>
              <a:t> </a:t>
            </a:r>
            <a:r>
              <a:rPr sz="2000" spc="-10" dirty="0" smtClean="0">
                <a:latin typeface="+mj-lt"/>
                <a:cs typeface="Calibri"/>
              </a:rPr>
              <a:t>fu</a:t>
            </a:r>
            <a:r>
              <a:rPr sz="2000" spc="-20" dirty="0" smtClean="0">
                <a:latin typeface="+mj-lt"/>
                <a:cs typeface="Calibri"/>
              </a:rPr>
              <a:t>n</a:t>
            </a:r>
            <a:r>
              <a:rPr sz="2000" spc="-10" dirty="0" smtClean="0">
                <a:latin typeface="+mj-lt"/>
                <a:cs typeface="Calibri"/>
              </a:rPr>
              <a:t>ción</a:t>
            </a:r>
            <a:r>
              <a:rPr sz="2000" spc="5" dirty="0" smtClean="0">
                <a:latin typeface="+mj-lt"/>
                <a:cs typeface="Calibri"/>
              </a:rPr>
              <a:t> </a:t>
            </a:r>
            <a:r>
              <a:rPr sz="2000" spc="-5" dirty="0" smtClean="0">
                <a:latin typeface="+mj-lt"/>
                <a:cs typeface="Calibri"/>
              </a:rPr>
              <a:t>si</a:t>
            </a:r>
            <a:r>
              <a:rPr sz="2000" spc="-30" dirty="0" smtClean="0">
                <a:latin typeface="+mj-lt"/>
                <a:cs typeface="Calibri"/>
              </a:rPr>
              <a:t>n</a:t>
            </a:r>
            <a:r>
              <a:rPr sz="2000" spc="-25" dirty="0" smtClean="0">
                <a:latin typeface="+mj-lt"/>
                <a:cs typeface="Calibri"/>
              </a:rPr>
              <a:t>t</a:t>
            </a:r>
            <a:r>
              <a:rPr sz="2000" spc="-5" dirty="0" smtClean="0">
                <a:latin typeface="+mj-lt"/>
                <a:cs typeface="Calibri"/>
              </a:rPr>
              <a:t>ácti</a:t>
            </a:r>
            <a:r>
              <a:rPr sz="2000" spc="-25" dirty="0" smtClean="0">
                <a:latin typeface="+mj-lt"/>
                <a:cs typeface="Calibri"/>
              </a:rPr>
              <a:t>c</a:t>
            </a:r>
            <a:r>
              <a:rPr sz="2000" spc="-5" dirty="0" smtClean="0">
                <a:latin typeface="+mj-lt"/>
                <a:cs typeface="Calibri"/>
              </a:rPr>
              <a:t>a,</a:t>
            </a:r>
            <a:r>
              <a:rPr sz="2000" spc="30" dirty="0" smtClean="0">
                <a:latin typeface="+mj-lt"/>
                <a:cs typeface="Calibri"/>
              </a:rPr>
              <a:t> </a:t>
            </a:r>
            <a:r>
              <a:rPr sz="2000" spc="-5" dirty="0" smtClean="0">
                <a:latin typeface="+mj-lt"/>
                <a:cs typeface="Calibri"/>
              </a:rPr>
              <a:t>si</a:t>
            </a:r>
            <a:r>
              <a:rPr sz="2000" spc="-20" dirty="0" smtClean="0">
                <a:latin typeface="+mj-lt"/>
                <a:cs typeface="Calibri"/>
              </a:rPr>
              <a:t>n</a:t>
            </a:r>
            <a:r>
              <a:rPr sz="2000" spc="-10" dirty="0" smtClean="0">
                <a:latin typeface="+mj-lt"/>
                <a:cs typeface="Calibri"/>
              </a:rPr>
              <a:t>o</a:t>
            </a:r>
            <a:r>
              <a:rPr sz="2000" spc="10" dirty="0" smtClean="0">
                <a:latin typeface="+mj-lt"/>
                <a:cs typeface="Calibri"/>
              </a:rPr>
              <a:t> </a:t>
            </a:r>
            <a:r>
              <a:rPr sz="2000" spc="-10" dirty="0" smtClean="0">
                <a:latin typeface="+mj-lt"/>
                <a:cs typeface="Calibri"/>
              </a:rPr>
              <a:t>que</a:t>
            </a:r>
            <a:r>
              <a:rPr sz="2000" spc="-5" dirty="0" smtClean="0">
                <a:latin typeface="+mj-lt"/>
                <a:cs typeface="Calibri"/>
              </a:rPr>
              <a:t> </a:t>
            </a:r>
            <a:r>
              <a:rPr sz="2000" spc="-20" dirty="0" smtClean="0">
                <a:latin typeface="+mj-lt"/>
                <a:cs typeface="Calibri"/>
              </a:rPr>
              <a:t>c</a:t>
            </a:r>
            <a:r>
              <a:rPr sz="2000" spc="-10" dirty="0" smtClean="0">
                <a:latin typeface="+mj-lt"/>
                <a:cs typeface="Calibri"/>
              </a:rPr>
              <a:t>on</a:t>
            </a:r>
            <a:r>
              <a:rPr sz="2000" spc="-35" dirty="0" smtClean="0">
                <a:latin typeface="+mj-lt"/>
                <a:cs typeface="Calibri"/>
              </a:rPr>
              <a:t>s</a:t>
            </a:r>
            <a:r>
              <a:rPr sz="2000" spc="-5" dirty="0" smtClean="0">
                <a:latin typeface="+mj-lt"/>
                <a:cs typeface="Calibri"/>
              </a:rPr>
              <a:t>ti</a:t>
            </a:r>
            <a:r>
              <a:rPr sz="2000" spc="-10" dirty="0" smtClean="0">
                <a:latin typeface="+mj-lt"/>
                <a:cs typeface="Calibri"/>
              </a:rPr>
              <a:t>tu</a:t>
            </a:r>
            <a:r>
              <a:rPr sz="2000" spc="-25" dirty="0" smtClean="0">
                <a:latin typeface="+mj-lt"/>
                <a:cs typeface="Calibri"/>
              </a:rPr>
              <a:t>y</a:t>
            </a:r>
            <a:r>
              <a:rPr sz="2000" spc="-10" dirty="0" smtClean="0">
                <a:latin typeface="+mj-lt"/>
                <a:cs typeface="Calibri"/>
              </a:rPr>
              <a:t>e</a:t>
            </a:r>
            <a:r>
              <a:rPr sz="2000" spc="30" dirty="0" smtClean="0">
                <a:latin typeface="+mj-lt"/>
                <a:cs typeface="Calibri"/>
              </a:rPr>
              <a:t> </a:t>
            </a:r>
            <a:r>
              <a:rPr sz="2000" spc="-10" dirty="0" smtClean="0">
                <a:latin typeface="+mj-lt"/>
                <a:cs typeface="Calibri"/>
              </a:rPr>
              <a:t>una ma</a:t>
            </a:r>
            <a:r>
              <a:rPr sz="2000" spc="-25" dirty="0" smtClean="0">
                <a:latin typeface="+mj-lt"/>
                <a:cs typeface="Calibri"/>
              </a:rPr>
              <a:t>r</a:t>
            </a:r>
            <a:r>
              <a:rPr sz="2000" spc="-20" dirty="0" smtClean="0">
                <a:latin typeface="+mj-lt"/>
                <a:cs typeface="Calibri"/>
              </a:rPr>
              <a:t>c</a:t>
            </a:r>
            <a:r>
              <a:rPr sz="2000" spc="-10" dirty="0" smtClean="0">
                <a:latin typeface="+mj-lt"/>
                <a:cs typeface="Calibri"/>
              </a:rPr>
              <a:t>a de </a:t>
            </a:r>
            <a:r>
              <a:rPr sz="2000" spc="-5" dirty="0" err="1" smtClean="0">
                <a:latin typeface="+mj-lt"/>
                <a:cs typeface="Calibri"/>
              </a:rPr>
              <a:t>i</a:t>
            </a:r>
            <a:r>
              <a:rPr sz="2000" spc="-20" dirty="0" err="1" smtClean="0">
                <a:latin typeface="+mj-lt"/>
                <a:cs typeface="Calibri"/>
              </a:rPr>
              <a:t>m</a:t>
            </a:r>
            <a:r>
              <a:rPr sz="2000" spc="-10" dirty="0" err="1" smtClean="0">
                <a:latin typeface="+mj-lt"/>
                <a:cs typeface="Calibri"/>
              </a:rPr>
              <a:t>pe</a:t>
            </a:r>
            <a:r>
              <a:rPr sz="2000" spc="-35" dirty="0" err="1" smtClean="0">
                <a:latin typeface="+mj-lt"/>
                <a:cs typeface="Calibri"/>
              </a:rPr>
              <a:t>r</a:t>
            </a:r>
            <a:r>
              <a:rPr sz="2000" spc="-10" dirty="0" err="1" smtClean="0">
                <a:latin typeface="+mj-lt"/>
                <a:cs typeface="Calibri"/>
              </a:rPr>
              <a:t>sonal</a:t>
            </a:r>
            <a:r>
              <a:rPr sz="2000" spc="5" dirty="0" err="1" smtClean="0">
                <a:latin typeface="+mj-lt"/>
                <a:cs typeface="Calibri"/>
              </a:rPr>
              <a:t>i</a:t>
            </a:r>
            <a:r>
              <a:rPr sz="2000" spc="-10" dirty="0" err="1" smtClean="0">
                <a:latin typeface="+mj-lt"/>
                <a:cs typeface="Calibri"/>
              </a:rPr>
              <a:t>d</a:t>
            </a:r>
            <a:r>
              <a:rPr sz="2000" spc="-5" dirty="0" err="1" smtClean="0">
                <a:latin typeface="+mj-lt"/>
                <a:cs typeface="Calibri"/>
              </a:rPr>
              <a:t>a</a:t>
            </a:r>
            <a:r>
              <a:rPr sz="2000" spc="-10" dirty="0" err="1" smtClean="0">
                <a:latin typeface="+mj-lt"/>
                <a:cs typeface="Calibri"/>
              </a:rPr>
              <a:t>d</a:t>
            </a:r>
            <a:r>
              <a:rPr sz="2000" spc="-10" dirty="0" smtClean="0">
                <a:latin typeface="+mj-lt"/>
                <a:cs typeface="Calibri"/>
              </a:rPr>
              <a:t>.</a:t>
            </a:r>
            <a:r>
              <a:rPr lang="es-ES" sz="2000" spc="-10" dirty="0">
                <a:latin typeface="+mj-lt"/>
                <a:cs typeface="Calibri"/>
              </a:rPr>
              <a:t> </a:t>
            </a:r>
            <a:r>
              <a:rPr lang="es-ES" sz="2000" spc="-10" dirty="0" smtClean="0">
                <a:latin typeface="+mj-lt"/>
                <a:cs typeface="Calibri"/>
              </a:rPr>
              <a:t> </a:t>
            </a:r>
            <a:endParaRPr sz="2000" dirty="0">
              <a:latin typeface="+mj-lt"/>
              <a:cs typeface="Calibri"/>
            </a:endParaRPr>
          </a:p>
          <a:p>
            <a:pPr>
              <a:lnSpc>
                <a:spcPts val="800"/>
              </a:lnSpc>
              <a:spcBef>
                <a:spcPts val="16"/>
              </a:spcBef>
            </a:pPr>
            <a:endParaRPr sz="800" dirty="0"/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4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32176" y="873569"/>
            <a:ext cx="3418586" cy="400113"/>
          </a:xfrm>
          <a:custGeom>
            <a:avLst/>
            <a:gdLst/>
            <a:ahLst/>
            <a:cxnLst/>
            <a:rect l="l" t="t" r="r" b="b"/>
            <a:pathLst>
              <a:path w="3418586" h="400113">
                <a:moveTo>
                  <a:pt x="0" y="400113"/>
                </a:moveTo>
                <a:lnTo>
                  <a:pt x="3418586" y="400113"/>
                </a:lnTo>
                <a:lnTo>
                  <a:pt x="3418586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ln w="9524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068830">
              <a:lnSpc>
                <a:spcPct val="100000"/>
              </a:lnSpc>
            </a:pPr>
            <a:r>
              <a:rPr sz="20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Ma</a:t>
            </a:r>
            <a:r>
              <a:rPr sz="2000" b="1" spc="-35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2000" b="1" spc="1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000" b="1" spc="0" dirty="0" smtClean="0">
                <a:solidFill>
                  <a:srgbClr val="FF0066"/>
                </a:solidFill>
                <a:latin typeface="Calibri"/>
                <a:cs typeface="Calibri"/>
              </a:rPr>
              <a:t>de 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pasi</a:t>
            </a:r>
            <a:r>
              <a:rPr sz="2000" b="1" spc="-40" dirty="0" smtClean="0">
                <a:solidFill>
                  <a:srgbClr val="FF0066"/>
                </a:solidFill>
                <a:latin typeface="Calibri"/>
                <a:cs typeface="Calibri"/>
              </a:rPr>
              <a:t>v</a:t>
            </a:r>
            <a:r>
              <a:rPr sz="20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a </a:t>
            </a:r>
            <a:r>
              <a:rPr sz="20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0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2000" b="1" spc="0" dirty="0" smtClean="0">
                <a:solidFill>
                  <a:srgbClr val="FF0066"/>
                </a:solidFill>
                <a:latin typeface="Calibri"/>
                <a:cs typeface="Calibri"/>
              </a:rPr>
              <a:t>fleja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0105" y="1484960"/>
            <a:ext cx="8302752" cy="307771"/>
          </a:xfrm>
          <a:custGeom>
            <a:avLst/>
            <a:gdLst/>
            <a:ahLst/>
            <a:cxnLst/>
            <a:rect l="l" t="t" r="r" b="b"/>
            <a:pathLst>
              <a:path w="8302752" h="307771">
                <a:moveTo>
                  <a:pt x="0" y="307771"/>
                </a:moveTo>
                <a:lnTo>
                  <a:pt x="8302752" y="307771"/>
                </a:lnTo>
                <a:lnTo>
                  <a:pt x="8302752" y="0"/>
                </a:lnTo>
                <a:lnTo>
                  <a:pt x="0" y="0"/>
                </a:lnTo>
                <a:lnTo>
                  <a:pt x="0" y="307771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0105" y="1484960"/>
            <a:ext cx="8302752" cy="307771"/>
          </a:xfrm>
          <a:custGeom>
            <a:avLst/>
            <a:gdLst/>
            <a:ahLst/>
            <a:cxnLst/>
            <a:rect l="l" t="t" r="r" b="b"/>
            <a:pathLst>
              <a:path w="8302752" h="307771">
                <a:moveTo>
                  <a:pt x="0" y="307771"/>
                </a:moveTo>
                <a:lnTo>
                  <a:pt x="8302752" y="307771"/>
                </a:lnTo>
                <a:lnTo>
                  <a:pt x="8302752" y="0"/>
                </a:lnTo>
                <a:lnTo>
                  <a:pt x="0" y="0"/>
                </a:lnTo>
                <a:lnTo>
                  <a:pt x="0" y="307771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0105" y="1965731"/>
            <a:ext cx="8302752" cy="523214"/>
          </a:xfrm>
          <a:custGeom>
            <a:avLst/>
            <a:gdLst/>
            <a:ahLst/>
            <a:cxnLst/>
            <a:rect l="l" t="t" r="r" b="b"/>
            <a:pathLst>
              <a:path w="8302752" h="523214">
                <a:moveTo>
                  <a:pt x="0" y="523214"/>
                </a:moveTo>
                <a:lnTo>
                  <a:pt x="8302752" y="523214"/>
                </a:lnTo>
                <a:lnTo>
                  <a:pt x="8302752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ln w="952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0105" y="2688996"/>
            <a:ext cx="8302752" cy="523214"/>
          </a:xfrm>
          <a:custGeom>
            <a:avLst/>
            <a:gdLst/>
            <a:ahLst/>
            <a:cxnLst/>
            <a:rect l="l" t="t" r="r" b="b"/>
            <a:pathLst>
              <a:path w="8302752" h="523214">
                <a:moveTo>
                  <a:pt x="0" y="523214"/>
                </a:moveTo>
                <a:lnTo>
                  <a:pt x="8302752" y="523214"/>
                </a:lnTo>
                <a:lnTo>
                  <a:pt x="8302752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ln w="952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0105" y="3355670"/>
            <a:ext cx="8302752" cy="307771"/>
          </a:xfrm>
          <a:custGeom>
            <a:avLst/>
            <a:gdLst/>
            <a:ahLst/>
            <a:cxnLst/>
            <a:rect l="l" t="t" r="r" b="b"/>
            <a:pathLst>
              <a:path w="8302752" h="307771">
                <a:moveTo>
                  <a:pt x="0" y="307771"/>
                </a:moveTo>
                <a:lnTo>
                  <a:pt x="8302752" y="307771"/>
                </a:lnTo>
                <a:lnTo>
                  <a:pt x="8302752" y="0"/>
                </a:lnTo>
                <a:lnTo>
                  <a:pt x="0" y="0"/>
                </a:lnTo>
                <a:lnTo>
                  <a:pt x="0" y="307771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5952" y="1519173"/>
            <a:ext cx="7510145" cy="2105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algn="ctr">
              <a:lnSpc>
                <a:spcPct val="100000"/>
              </a:lnSpc>
            </a:pPr>
            <a:r>
              <a:rPr sz="1400" b="1" spc="-10" dirty="0" smtClean="0">
                <a:latin typeface="Calibri"/>
                <a:cs typeface="Calibri"/>
              </a:rPr>
              <a:t>Las o</a:t>
            </a:r>
            <a:r>
              <a:rPr sz="1400" b="1" spc="-40" dirty="0" smtClean="0">
                <a:latin typeface="Calibri"/>
                <a:cs typeface="Calibri"/>
              </a:rPr>
              <a:t>r</a:t>
            </a:r>
            <a:r>
              <a:rPr sz="1400" b="1" spc="-10" dirty="0" smtClean="0">
                <a:latin typeface="Calibri"/>
                <a:cs typeface="Calibri"/>
              </a:rPr>
              <a:t>aciones pasi</a:t>
            </a:r>
            <a:r>
              <a:rPr sz="1400" b="1" spc="-35" dirty="0" smtClean="0">
                <a:latin typeface="Calibri"/>
                <a:cs typeface="Calibri"/>
              </a:rPr>
              <a:t>v</a:t>
            </a:r>
            <a:r>
              <a:rPr sz="1400" b="1" spc="-10" dirty="0" smtClean="0">
                <a:latin typeface="Calibri"/>
                <a:cs typeface="Calibri"/>
              </a:rPr>
              <a:t>as</a:t>
            </a:r>
            <a:r>
              <a:rPr sz="1400" b="1" spc="5" dirty="0" smtClean="0">
                <a:latin typeface="Calibri"/>
                <a:cs typeface="Calibri"/>
              </a:rPr>
              <a:t> </a:t>
            </a:r>
            <a:r>
              <a:rPr sz="1400" b="1" spc="-25" dirty="0" smtClean="0">
                <a:latin typeface="Calibri"/>
                <a:cs typeface="Calibri"/>
              </a:rPr>
              <a:t>re</a:t>
            </a:r>
            <a:r>
              <a:rPr sz="1400" b="1" spc="-5" dirty="0" smtClean="0">
                <a:latin typeface="Calibri"/>
                <a:cs typeface="Calibri"/>
              </a:rPr>
              <a:t>flejas</a:t>
            </a:r>
            <a:endParaRPr sz="14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algn="ctr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Tienen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suj</a:t>
            </a:r>
            <a:r>
              <a:rPr sz="1400" spc="-20" dirty="0" smtClean="0">
                <a:latin typeface="Calibri"/>
                <a:cs typeface="Calibri"/>
              </a:rPr>
              <a:t>et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si</a:t>
            </a:r>
            <a:r>
              <a:rPr sz="1400" spc="-30" dirty="0" smtClean="0">
                <a:latin typeface="Calibri"/>
                <a:cs typeface="Calibri"/>
              </a:rPr>
              <a:t>n</a:t>
            </a:r>
            <a:r>
              <a:rPr sz="1400" spc="-25" dirty="0" smtClean="0">
                <a:latin typeface="Calibri"/>
                <a:cs typeface="Calibri"/>
              </a:rPr>
              <a:t>t</a:t>
            </a:r>
            <a:r>
              <a:rPr sz="1400" spc="-5" dirty="0" smtClean="0">
                <a:latin typeface="Calibri"/>
                <a:cs typeface="Calibri"/>
              </a:rPr>
              <a:t>ácti</a:t>
            </a:r>
            <a:r>
              <a:rPr sz="1400" spc="-25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ce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sona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del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si</a:t>
            </a:r>
            <a:r>
              <a:rPr sz="1400" spc="-20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gular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5" dirty="0" smtClean="0">
                <a:latin typeface="Calibri"/>
                <a:cs typeface="Calibri"/>
              </a:rPr>
              <a:t>d</a:t>
            </a:r>
            <a:r>
              <a:rPr sz="1400" spc="-5" dirty="0" smtClean="0">
                <a:latin typeface="Calibri"/>
                <a:cs typeface="Calibri"/>
              </a:rPr>
              <a:t>el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</a:t>
            </a:r>
            <a:r>
              <a:rPr sz="1400" spc="-15" dirty="0" smtClean="0">
                <a:latin typeface="Calibri"/>
                <a:cs typeface="Calibri"/>
              </a:rPr>
              <a:t>l</a:t>
            </a:r>
            <a:r>
              <a:rPr sz="1400" spc="-10" dirty="0" smtClean="0">
                <a:latin typeface="Calibri"/>
                <a:cs typeface="Calibri"/>
              </a:rPr>
              <a:t>u</a:t>
            </a:r>
            <a:r>
              <a:rPr sz="1400" spc="-40" dirty="0" smtClean="0">
                <a:latin typeface="Calibri"/>
                <a:cs typeface="Calibri"/>
              </a:rPr>
              <a:t>r</a:t>
            </a:r>
            <a:r>
              <a:rPr sz="1400" spc="-5" dirty="0" smtClean="0">
                <a:latin typeface="Calibri"/>
                <a:cs typeface="Calibri"/>
              </a:rPr>
              <a:t>al.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Son semá</a:t>
            </a:r>
            <a:r>
              <a:rPr sz="1400" spc="-25" dirty="0" smtClean="0">
                <a:latin typeface="Calibri"/>
                <a:cs typeface="Calibri"/>
              </a:rPr>
              <a:t>n</a:t>
            </a:r>
            <a:r>
              <a:rPr sz="1400" spc="-5" dirty="0" smtClean="0">
                <a:latin typeface="Calibri"/>
                <a:cs typeface="Calibri"/>
              </a:rPr>
              <a:t>ti</a:t>
            </a:r>
            <a:r>
              <a:rPr sz="1400" spc="-25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ame</a:t>
            </a:r>
            <a:r>
              <a:rPr sz="1400" spc="-20" dirty="0" smtClean="0">
                <a:latin typeface="Calibri"/>
                <a:cs typeface="Calibri"/>
              </a:rPr>
              <a:t>nt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i</a:t>
            </a:r>
            <a:r>
              <a:rPr sz="1400" spc="-20" dirty="0" smtClean="0">
                <a:latin typeface="Calibri"/>
                <a:cs typeface="Calibri"/>
              </a:rPr>
              <a:t>m</a:t>
            </a: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sonal</a:t>
            </a:r>
            <a:r>
              <a:rPr sz="1400" spc="-5" dirty="0" smtClean="0">
                <a:latin typeface="Calibri"/>
                <a:cs typeface="Calibri"/>
              </a:rPr>
              <a:t>es:</a:t>
            </a:r>
            <a:endParaRPr sz="14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400" i="1" spc="-10" dirty="0" smtClean="0">
                <a:latin typeface="Calibri"/>
                <a:cs typeface="Calibri"/>
              </a:rPr>
              <a:t>Se ha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logrado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un</a:t>
            </a:r>
            <a:r>
              <a:rPr sz="1400" i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acuerd</a:t>
            </a:r>
            <a:r>
              <a:rPr sz="1400" i="1" spc="-5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r>
              <a:rPr sz="1400" i="1" spc="-5" dirty="0" smtClean="0">
                <a:latin typeface="Calibri"/>
                <a:cs typeface="Calibri"/>
              </a:rPr>
              <a:t>: </a:t>
            </a:r>
            <a:r>
              <a:rPr sz="1400" i="1" spc="-10" dirty="0" smtClean="0">
                <a:latin typeface="Calibri"/>
                <a:cs typeface="Calibri"/>
              </a:rPr>
              <a:t>Se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han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logrado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varios acuerdo</a:t>
            </a:r>
            <a:r>
              <a:rPr sz="1400" i="1" spc="-5" dirty="0" smtClean="0">
                <a:solidFill>
                  <a:srgbClr val="FF0066"/>
                </a:solidFill>
                <a:latin typeface="Calibri"/>
                <a:cs typeface="Calibri"/>
              </a:rPr>
              <a:t>s</a:t>
            </a:r>
            <a:r>
              <a:rPr sz="1400" spc="0" dirty="0" smtClean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34"/>
              </a:spcBef>
            </a:pPr>
            <a:endParaRPr sz="1300"/>
          </a:p>
          <a:p>
            <a:pPr marL="1270" algn="ctr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Son equ</a:t>
            </a:r>
            <a:r>
              <a:rPr sz="1400" spc="-15" dirty="0" smtClean="0">
                <a:latin typeface="Calibri"/>
                <a:cs typeface="Calibri"/>
              </a:rPr>
              <a:t>i</a:t>
            </a:r>
            <a:r>
              <a:rPr sz="1400" spc="-30" dirty="0" smtClean="0">
                <a:latin typeface="Calibri"/>
                <a:cs typeface="Calibri"/>
              </a:rPr>
              <a:t>v</a:t>
            </a:r>
            <a:r>
              <a:rPr sz="1400" spc="-5" dirty="0" smtClean="0">
                <a:latin typeface="Calibri"/>
                <a:cs typeface="Calibri"/>
              </a:rPr>
              <a:t>ale</a:t>
            </a:r>
            <a:r>
              <a:rPr sz="1400" spc="-20" dirty="0" smtClean="0">
                <a:latin typeface="Calibri"/>
                <a:cs typeface="Calibri"/>
              </a:rPr>
              <a:t>nt</a:t>
            </a:r>
            <a:r>
              <a:rPr sz="1400" spc="-10" dirty="0" smtClean="0">
                <a:latin typeface="Calibri"/>
                <a:cs typeface="Calibri"/>
              </a:rPr>
              <a:t>es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-4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acio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es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on </a:t>
            </a:r>
            <a:r>
              <a:rPr sz="1400" spc="-5" dirty="0" smtClean="0">
                <a:latin typeface="Calibri"/>
                <a:cs typeface="Calibri"/>
              </a:rPr>
              <a:t>el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erbo en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30" dirty="0" smtClean="0">
                <a:latin typeface="Calibri"/>
                <a:cs typeface="Calibri"/>
              </a:rPr>
              <a:t>o</a:t>
            </a:r>
            <a:r>
              <a:rPr sz="1400" spc="-10" dirty="0" smtClean="0">
                <a:latin typeface="Calibri"/>
                <a:cs typeface="Calibri"/>
              </a:rPr>
              <a:t>z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pasi</a:t>
            </a:r>
            <a:r>
              <a:rPr sz="1400" spc="-35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3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per</a:t>
            </a:r>
            <a:r>
              <a:rPr sz="1400" spc="-15" dirty="0" smtClean="0">
                <a:latin typeface="Calibri"/>
                <a:cs typeface="Calibri"/>
              </a:rPr>
              <a:t>i</a:t>
            </a:r>
            <a:r>
              <a:rPr sz="1400" spc="-5" dirty="0" smtClean="0">
                <a:latin typeface="Calibri"/>
                <a:cs typeface="Calibri"/>
              </a:rPr>
              <a:t>f</a:t>
            </a:r>
            <a:r>
              <a:rPr sz="1400" spc="-4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á</a:t>
            </a:r>
            <a:r>
              <a:rPr sz="1400" spc="-20" dirty="0" smtClean="0">
                <a:latin typeface="Calibri"/>
                <a:cs typeface="Calibri"/>
              </a:rPr>
              <a:t>s</a:t>
            </a:r>
            <a:r>
              <a:rPr sz="1400" spc="-5" dirty="0" smtClean="0">
                <a:latin typeface="Calibri"/>
                <a:cs typeface="Calibri"/>
              </a:rPr>
              <a:t>ti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a:</a:t>
            </a:r>
            <a:endParaRPr sz="14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</a:pP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Se ha</a:t>
            </a:r>
            <a:r>
              <a:rPr sz="1400" i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logrado</a:t>
            </a:r>
            <a:r>
              <a:rPr sz="1400" i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un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acuerdo: Un acuerdo</a:t>
            </a:r>
            <a:r>
              <a:rPr sz="1400" i="1" spc="10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ha</a:t>
            </a:r>
            <a:r>
              <a:rPr sz="1400" i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400" i="1" spc="-10" dirty="0" smtClean="0">
                <a:solidFill>
                  <a:srgbClr val="FF0066"/>
                </a:solidFill>
                <a:latin typeface="Calibri"/>
                <a:cs typeface="Calibri"/>
              </a:rPr>
              <a:t>sido lograd</a:t>
            </a:r>
            <a:r>
              <a:rPr sz="1400" i="1" spc="-5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r>
              <a:rPr sz="1400" i="1" spc="0" dirty="0" smtClean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ts val="850"/>
              </a:lnSpc>
              <a:spcBef>
                <a:spcPts val="38"/>
              </a:spcBef>
            </a:pPr>
            <a:endParaRPr sz="850"/>
          </a:p>
          <a:p>
            <a:pPr>
              <a:lnSpc>
                <a:spcPts val="1000"/>
              </a:lnSpc>
            </a:pPr>
            <a:endParaRPr sz="1000"/>
          </a:p>
          <a:p>
            <a:pPr marL="1270" algn="ctr">
              <a:lnSpc>
                <a:spcPct val="100000"/>
              </a:lnSpc>
            </a:pPr>
            <a:r>
              <a:rPr sz="1400" spc="-5" dirty="0" smtClean="0">
                <a:latin typeface="Calibri"/>
                <a:cs typeface="Calibri"/>
              </a:rPr>
              <a:t>El </a:t>
            </a:r>
            <a:r>
              <a:rPr sz="1400" spc="-10" dirty="0" smtClean="0">
                <a:latin typeface="Calibri"/>
                <a:cs typeface="Calibri"/>
              </a:rPr>
              <a:t>p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onomb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se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spc="-15" dirty="0" smtClean="0">
                <a:latin typeface="Calibri"/>
                <a:cs typeface="Calibri"/>
              </a:rPr>
              <a:t>s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anali</a:t>
            </a:r>
            <a:r>
              <a:rPr sz="1400" spc="-35" dirty="0" smtClean="0">
                <a:latin typeface="Calibri"/>
                <a:cs typeface="Calibri"/>
              </a:rPr>
              <a:t>z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</a:t>
            </a:r>
            <a:r>
              <a:rPr sz="1400" spc="-30" dirty="0" smtClean="0">
                <a:latin typeface="Calibri"/>
                <a:cs typeface="Calibri"/>
              </a:rPr>
              <a:t>n</a:t>
            </a:r>
            <a:r>
              <a:rPr sz="1400" spc="-5" dirty="0" smtClean="0">
                <a:latin typeface="Calibri"/>
                <a:cs typeface="Calibri"/>
              </a:rPr>
              <a:t>t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</a:t>
            </a:r>
            <a:r>
              <a:rPr sz="1400" spc="-5" dirty="0" smtClean="0">
                <a:latin typeface="Calibri"/>
                <a:cs typeface="Calibri"/>
              </a:rPr>
              <a:t> la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40" dirty="0" smtClean="0">
                <a:latin typeface="Calibri"/>
                <a:cs typeface="Calibri"/>
              </a:rPr>
              <a:t>f</a:t>
            </a:r>
            <a:r>
              <a:rPr sz="1400" spc="-10" dirty="0" smtClean="0">
                <a:latin typeface="Calibri"/>
                <a:cs typeface="Calibri"/>
              </a:rPr>
              <a:t>orma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30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erbal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que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funciona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omo núcleo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del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edi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ado: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55827" y="3930522"/>
            <a:ext cx="7571358" cy="17110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5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96948" y="761238"/>
            <a:ext cx="5363210" cy="45783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800" b="1" dirty="0" smtClean="0">
                <a:solidFill>
                  <a:srgbClr val="FF0066"/>
                </a:solidFill>
                <a:latin typeface="Calibri"/>
                <a:cs typeface="Calibri"/>
              </a:rPr>
              <a:t>P</a:t>
            </a:r>
            <a:r>
              <a:rPr sz="2800" b="1" spc="-35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onom</a:t>
            </a:r>
            <a:r>
              <a:rPr sz="2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b</a:t>
            </a:r>
            <a:r>
              <a:rPr sz="28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2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800" b="1" i="1" spc="0" dirty="0" smtClean="0">
                <a:solidFill>
                  <a:srgbClr val="FF0066"/>
                </a:solidFill>
                <a:latin typeface="Calibri"/>
                <a:cs typeface="Calibri"/>
              </a:rPr>
              <a:t>se </a:t>
            </a:r>
            <a:r>
              <a:rPr sz="2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2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on función</a:t>
            </a:r>
            <a:r>
              <a:rPr sz="2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si</a:t>
            </a:r>
            <a:r>
              <a:rPr sz="2800" b="1" spc="-40" dirty="0" smtClean="0">
                <a:solidFill>
                  <a:srgbClr val="FF0066"/>
                </a:solidFill>
                <a:latin typeface="Calibri"/>
                <a:cs typeface="Calibri"/>
              </a:rPr>
              <a:t>nt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ácti</a:t>
            </a:r>
            <a:r>
              <a:rPr sz="2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34285" y="1370444"/>
            <a:ext cx="5435346" cy="369328"/>
          </a:xfrm>
          <a:custGeom>
            <a:avLst/>
            <a:gdLst/>
            <a:ahLst/>
            <a:cxnLst/>
            <a:rect l="l" t="t" r="r" b="b"/>
            <a:pathLst>
              <a:path w="5435346" h="369328">
                <a:moveTo>
                  <a:pt x="0" y="369328"/>
                </a:moveTo>
                <a:lnTo>
                  <a:pt x="5435346" y="369328"/>
                </a:lnTo>
                <a:lnTo>
                  <a:pt x="543534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9730" y="1841792"/>
            <a:ext cx="8463153" cy="954112"/>
          </a:xfrm>
          <a:custGeom>
            <a:avLst/>
            <a:gdLst/>
            <a:ahLst/>
            <a:cxnLst/>
            <a:rect l="l" t="t" r="r" b="b"/>
            <a:pathLst>
              <a:path w="8463153" h="954112">
                <a:moveTo>
                  <a:pt x="0" y="954112"/>
                </a:moveTo>
                <a:lnTo>
                  <a:pt x="8463153" y="954112"/>
                </a:lnTo>
                <a:lnTo>
                  <a:pt x="8463153" y="0"/>
                </a:lnTo>
                <a:lnTo>
                  <a:pt x="0" y="0"/>
                </a:lnTo>
                <a:lnTo>
                  <a:pt x="0" y="954112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9730" y="1841792"/>
            <a:ext cx="8463153" cy="954112"/>
          </a:xfrm>
          <a:custGeom>
            <a:avLst/>
            <a:gdLst/>
            <a:ahLst/>
            <a:cxnLst/>
            <a:rect l="l" t="t" r="r" b="b"/>
            <a:pathLst>
              <a:path w="8463153" h="954112">
                <a:moveTo>
                  <a:pt x="0" y="954112"/>
                </a:moveTo>
                <a:lnTo>
                  <a:pt x="8463153" y="954112"/>
                </a:lnTo>
                <a:lnTo>
                  <a:pt x="8463153" y="0"/>
                </a:lnTo>
                <a:lnTo>
                  <a:pt x="0" y="0"/>
                </a:lnTo>
                <a:lnTo>
                  <a:pt x="0" y="954112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08431" y="1401826"/>
            <a:ext cx="8188959" cy="13493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717039">
              <a:lnSpc>
                <a:spcPct val="100000"/>
              </a:lnSpc>
            </a:pPr>
            <a:r>
              <a:rPr sz="1800" b="1" spc="-4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qui</a:t>
            </a:r>
            <a:r>
              <a:rPr sz="1800" b="1" spc="-40" dirty="0" smtClean="0">
                <a:solidFill>
                  <a:srgbClr val="FF0066"/>
                </a:solidFill>
                <a:latin typeface="Calibri"/>
                <a:cs typeface="Calibri"/>
              </a:rPr>
              <a:t>v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ale</a:t>
            </a:r>
            <a:r>
              <a:rPr sz="18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n</a:t>
            </a:r>
            <a:r>
              <a:rPr sz="1800" b="1" spc="-35" dirty="0" smtClean="0">
                <a:solidFill>
                  <a:srgbClr val="FF0066"/>
                </a:solidFill>
                <a:latin typeface="Calibri"/>
                <a:cs typeface="Calibri"/>
              </a:rPr>
              <a:t>t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 a le con función de c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om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p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l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me</a:t>
            </a:r>
            <a:r>
              <a:rPr sz="18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nt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indi</a:t>
            </a:r>
            <a:r>
              <a:rPr sz="1800" b="1" spc="-35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18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t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550"/>
              </a:lnSpc>
              <a:spcBef>
                <a:spcPts val="23"/>
              </a:spcBef>
            </a:pPr>
            <a:endParaRPr sz="550"/>
          </a:p>
          <a:p>
            <a:pPr>
              <a:lnSpc>
                <a:spcPts val="1000"/>
              </a:lnSpc>
            </a:pPr>
            <a:endParaRPr sz="1000"/>
          </a:p>
          <a:p>
            <a:pPr marL="298450" marR="774700" indent="-285750">
              <a:lnSpc>
                <a:spcPct val="100000"/>
              </a:lnSpc>
              <a:tabLst>
                <a:tab pos="297815" algn="l"/>
              </a:tabLst>
            </a:pPr>
            <a:r>
              <a:rPr sz="1400" spc="-15" dirty="0" smtClean="0">
                <a:latin typeface="Wingdings"/>
                <a:cs typeface="Wingdings"/>
              </a:rPr>
              <a:t></a:t>
            </a:r>
            <a:r>
              <a:rPr sz="1400" spc="-15" dirty="0" smtClean="0">
                <a:latin typeface="Times New Roman"/>
                <a:cs typeface="Times New Roman"/>
              </a:rPr>
              <a:t>	</a:t>
            </a:r>
            <a:r>
              <a:rPr sz="1400" spc="-5" dirty="0" smtClean="0">
                <a:latin typeface="Calibri"/>
                <a:cs typeface="Calibri"/>
              </a:rPr>
              <a:t>El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onomb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i="1" spc="-5" dirty="0" smtClean="0">
                <a:latin typeface="Calibri"/>
                <a:cs typeface="Calibri"/>
              </a:rPr>
              <a:t>le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or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espon</a:t>
            </a:r>
            <a:r>
              <a:rPr sz="1400" spc="-20" dirty="0" smtClean="0">
                <a:latin typeface="Calibri"/>
                <a:cs typeface="Calibri"/>
              </a:rPr>
              <a:t>d</a:t>
            </a:r>
            <a:r>
              <a:rPr sz="1400" spc="-5" dirty="0" smtClean="0">
                <a:latin typeface="Calibri"/>
                <a:cs typeface="Calibri"/>
              </a:rPr>
              <a:t>ie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al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omp</a:t>
            </a:r>
            <a:r>
              <a:rPr sz="1400" spc="-15" dirty="0" smtClean="0">
                <a:latin typeface="Calibri"/>
                <a:cs typeface="Calibri"/>
              </a:rPr>
              <a:t>l</a:t>
            </a:r>
            <a:r>
              <a:rPr sz="1400" spc="-10" dirty="0" smtClean="0">
                <a:latin typeface="Calibri"/>
                <a:cs typeface="Calibri"/>
              </a:rPr>
              <a:t>eme</a:t>
            </a:r>
            <a:r>
              <a:rPr sz="1400" spc="-25" dirty="0" smtClean="0">
                <a:latin typeface="Calibri"/>
                <a:cs typeface="Calibri"/>
              </a:rPr>
              <a:t>n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i</a:t>
            </a:r>
            <a:r>
              <a:rPr sz="1400" spc="-20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d</a:t>
            </a:r>
            <a:r>
              <a:rPr sz="1400" spc="-15" dirty="0" smtClean="0">
                <a:latin typeface="Calibri"/>
                <a:cs typeface="Calibri"/>
              </a:rPr>
              <a:t>i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ec</a:t>
            </a:r>
            <a:r>
              <a:rPr sz="1400" spc="-15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se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-40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vier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se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cuando lo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siguen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los p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onomb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es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i="1" spc="-5" dirty="0" smtClean="0">
                <a:latin typeface="Calibri"/>
                <a:cs typeface="Calibri"/>
              </a:rPr>
              <a:t>l</a:t>
            </a:r>
            <a:r>
              <a:rPr sz="1400" i="1" spc="-35" dirty="0" smtClean="0">
                <a:latin typeface="Calibri"/>
                <a:cs typeface="Calibri"/>
              </a:rPr>
              <a:t>o</a:t>
            </a:r>
            <a:r>
              <a:rPr sz="1400" i="1" spc="-5" dirty="0" smtClean="0">
                <a:latin typeface="Calibri"/>
                <a:cs typeface="Calibri"/>
              </a:rPr>
              <a:t>,</a:t>
            </a:r>
            <a:r>
              <a:rPr sz="1400" i="1" spc="-10" dirty="0" smtClean="0">
                <a:latin typeface="Calibri"/>
                <a:cs typeface="Calibri"/>
              </a:rPr>
              <a:t> </a:t>
            </a:r>
            <a:r>
              <a:rPr sz="1400" i="1" spc="-5" dirty="0" smtClean="0">
                <a:latin typeface="Calibri"/>
                <a:cs typeface="Calibri"/>
              </a:rPr>
              <a:t>la,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i="1" spc="-5" dirty="0" smtClean="0">
                <a:latin typeface="Calibri"/>
                <a:cs typeface="Calibri"/>
              </a:rPr>
              <a:t>los, las.</a:t>
            </a:r>
            <a:endParaRPr sz="1400">
              <a:latin typeface="Calibri"/>
              <a:cs typeface="Calibri"/>
            </a:endParaRPr>
          </a:p>
          <a:p>
            <a:pPr marL="298450" marR="12700" indent="-285750">
              <a:lnSpc>
                <a:spcPct val="100000"/>
              </a:lnSpc>
              <a:tabLst>
                <a:tab pos="297815" algn="l"/>
              </a:tabLst>
            </a:pPr>
            <a:r>
              <a:rPr sz="1400" spc="-15" dirty="0" smtClean="0">
                <a:latin typeface="Wingdings"/>
                <a:cs typeface="Wingdings"/>
              </a:rPr>
              <a:t></a:t>
            </a:r>
            <a:r>
              <a:rPr sz="1400" spc="-15" dirty="0" smtClean="0">
                <a:latin typeface="Times New Roman"/>
                <a:cs typeface="Times New Roman"/>
              </a:rPr>
              <a:t>	</a:t>
            </a:r>
            <a:r>
              <a:rPr sz="1400" spc="-10" dirty="0" smtClean="0">
                <a:latin typeface="Calibri"/>
                <a:cs typeface="Calibri"/>
              </a:rPr>
              <a:t>Se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onoce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-30" dirty="0" smtClean="0">
                <a:latin typeface="Calibri"/>
                <a:cs typeface="Calibri"/>
              </a:rPr>
              <a:t>s</a:t>
            </a:r>
            <a:r>
              <a:rPr sz="1400" spc="-25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30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alor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se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po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que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se </a:t>
            </a:r>
            <a:r>
              <a:rPr sz="1400" spc="-5" dirty="0" smtClean="0">
                <a:latin typeface="Calibri"/>
                <a:cs typeface="Calibri"/>
              </a:rPr>
              <a:t>sit</a:t>
            </a:r>
            <a:r>
              <a:rPr sz="1400" spc="-20" dirty="0" smtClean="0">
                <a:latin typeface="Calibri"/>
                <a:cs typeface="Calibri"/>
              </a:rPr>
              <a:t>ú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necesariame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-25" dirty="0" smtClean="0">
                <a:latin typeface="Calibri"/>
                <a:cs typeface="Calibri"/>
              </a:rPr>
              <a:t>nt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lo</a:t>
            </a:r>
            <a:r>
              <a:rPr sz="1400" spc="-5" dirty="0" smtClean="0">
                <a:latin typeface="Calibri"/>
                <a:cs typeface="Calibri"/>
              </a:rPr>
              <a:t>,</a:t>
            </a:r>
            <a:r>
              <a:rPr sz="1400" spc="-10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la</a:t>
            </a:r>
            <a:r>
              <a:rPr sz="1400" spc="-5" dirty="0" smtClean="0">
                <a:latin typeface="Calibri"/>
                <a:cs typeface="Calibri"/>
              </a:rPr>
              <a:t>,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los</a:t>
            </a:r>
            <a:r>
              <a:rPr sz="1400" spc="-5" dirty="0" smtClean="0">
                <a:latin typeface="Calibri"/>
                <a:cs typeface="Calibri"/>
              </a:rPr>
              <a:t>, </a:t>
            </a:r>
            <a:r>
              <a:rPr sz="1400" i="1" spc="-5" dirty="0" smtClean="0">
                <a:latin typeface="Calibri"/>
                <a:cs typeface="Calibri"/>
              </a:rPr>
              <a:t>las,</a:t>
            </a:r>
            <a:r>
              <a:rPr sz="1400" i="1" spc="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y se </a:t>
            </a:r>
            <a:r>
              <a:rPr sz="1400" spc="-5" dirty="0" smtClean="0">
                <a:latin typeface="Calibri"/>
                <a:cs typeface="Calibri"/>
              </a:rPr>
              <a:t>t</a:t>
            </a:r>
            <a:r>
              <a:rPr sz="1400" spc="-4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an</a:t>
            </a:r>
            <a:r>
              <a:rPr sz="1400" spc="-25" dirty="0" smtClean="0">
                <a:latin typeface="Calibri"/>
                <a:cs typeface="Calibri"/>
              </a:rPr>
              <a:t>s</a:t>
            </a:r>
            <a:r>
              <a:rPr sz="1400" spc="-40" dirty="0" smtClean="0">
                <a:latin typeface="Calibri"/>
                <a:cs typeface="Calibri"/>
              </a:rPr>
              <a:t>f</a:t>
            </a:r>
            <a:r>
              <a:rPr sz="1400" spc="-10" dirty="0" smtClean="0">
                <a:latin typeface="Calibri"/>
                <a:cs typeface="Calibri"/>
              </a:rPr>
              <a:t>orma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i="1" spc="-5" dirty="0" smtClean="0">
                <a:latin typeface="Calibri"/>
                <a:cs typeface="Calibri"/>
              </a:rPr>
              <a:t>le</a:t>
            </a:r>
            <a:r>
              <a:rPr sz="1400" i="1" spc="-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cuando</a:t>
            </a:r>
            <a:r>
              <a:rPr sz="1400" spc="-5" dirty="0" smtClean="0">
                <a:latin typeface="Calibri"/>
                <a:cs typeface="Calibri"/>
              </a:rPr>
              <a:t> e</a:t>
            </a:r>
            <a:r>
              <a:rPr sz="1400" spc="-30" dirty="0" smtClean="0">
                <a:latin typeface="Calibri"/>
                <a:cs typeface="Calibri"/>
              </a:rPr>
              <a:t>s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os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onomb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es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desapa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ec</a:t>
            </a:r>
            <a:r>
              <a:rPr sz="1400" spc="-5" dirty="0" smtClean="0">
                <a:latin typeface="Calibri"/>
                <a:cs typeface="Calibri"/>
              </a:rPr>
              <a:t>e</a:t>
            </a:r>
            <a:r>
              <a:rPr sz="1400" spc="-10" dirty="0" smtClean="0">
                <a:latin typeface="Calibri"/>
                <a:cs typeface="Calibri"/>
              </a:rPr>
              <a:t>n.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948939" y="3031235"/>
            <a:ext cx="646176" cy="3086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89833" y="3106292"/>
            <a:ext cx="450850" cy="117856"/>
          </a:xfrm>
          <a:custGeom>
            <a:avLst/>
            <a:gdLst/>
            <a:ahLst/>
            <a:cxnLst/>
            <a:rect l="l" t="t" r="r" b="b"/>
            <a:pathLst>
              <a:path w="450850" h="117856">
                <a:moveTo>
                  <a:pt x="400503" y="58928"/>
                </a:moveTo>
                <a:lnTo>
                  <a:pt x="343027" y="92456"/>
                </a:lnTo>
                <a:lnTo>
                  <a:pt x="336931" y="95885"/>
                </a:lnTo>
                <a:lnTo>
                  <a:pt x="334899" y="103759"/>
                </a:lnTo>
                <a:lnTo>
                  <a:pt x="338455" y="109728"/>
                </a:lnTo>
                <a:lnTo>
                  <a:pt x="342011" y="115824"/>
                </a:lnTo>
                <a:lnTo>
                  <a:pt x="349757" y="117856"/>
                </a:lnTo>
                <a:lnTo>
                  <a:pt x="355727" y="114300"/>
                </a:lnTo>
                <a:lnTo>
                  <a:pt x="429032" y="71628"/>
                </a:lnTo>
                <a:lnTo>
                  <a:pt x="425577" y="71628"/>
                </a:lnTo>
                <a:lnTo>
                  <a:pt x="425577" y="69850"/>
                </a:lnTo>
                <a:lnTo>
                  <a:pt x="419227" y="69850"/>
                </a:lnTo>
                <a:lnTo>
                  <a:pt x="400503" y="58928"/>
                </a:lnTo>
                <a:close/>
              </a:path>
              <a:path w="450850" h="117856">
                <a:moveTo>
                  <a:pt x="378732" y="46228"/>
                </a:moveTo>
                <a:lnTo>
                  <a:pt x="0" y="46228"/>
                </a:lnTo>
                <a:lnTo>
                  <a:pt x="0" y="71628"/>
                </a:lnTo>
                <a:lnTo>
                  <a:pt x="378732" y="71628"/>
                </a:lnTo>
                <a:lnTo>
                  <a:pt x="400503" y="58928"/>
                </a:lnTo>
                <a:lnTo>
                  <a:pt x="378732" y="46228"/>
                </a:lnTo>
                <a:close/>
              </a:path>
              <a:path w="450850" h="117856">
                <a:moveTo>
                  <a:pt x="429032" y="46228"/>
                </a:moveTo>
                <a:lnTo>
                  <a:pt x="425577" y="46228"/>
                </a:lnTo>
                <a:lnTo>
                  <a:pt x="425577" y="71628"/>
                </a:lnTo>
                <a:lnTo>
                  <a:pt x="429032" y="71628"/>
                </a:lnTo>
                <a:lnTo>
                  <a:pt x="450850" y="58928"/>
                </a:lnTo>
                <a:lnTo>
                  <a:pt x="429032" y="46228"/>
                </a:lnTo>
                <a:close/>
              </a:path>
              <a:path w="450850" h="117856">
                <a:moveTo>
                  <a:pt x="419227" y="48006"/>
                </a:moveTo>
                <a:lnTo>
                  <a:pt x="400503" y="58928"/>
                </a:lnTo>
                <a:lnTo>
                  <a:pt x="419227" y="69850"/>
                </a:lnTo>
                <a:lnTo>
                  <a:pt x="419227" y="48006"/>
                </a:lnTo>
                <a:close/>
              </a:path>
              <a:path w="450850" h="117856">
                <a:moveTo>
                  <a:pt x="425577" y="48006"/>
                </a:moveTo>
                <a:lnTo>
                  <a:pt x="419227" y="48006"/>
                </a:lnTo>
                <a:lnTo>
                  <a:pt x="419227" y="69850"/>
                </a:lnTo>
                <a:lnTo>
                  <a:pt x="425577" y="69850"/>
                </a:lnTo>
                <a:lnTo>
                  <a:pt x="425577" y="48006"/>
                </a:lnTo>
                <a:close/>
              </a:path>
              <a:path w="450850" h="117856">
                <a:moveTo>
                  <a:pt x="349757" y="0"/>
                </a:moveTo>
                <a:lnTo>
                  <a:pt x="342011" y="2032"/>
                </a:lnTo>
                <a:lnTo>
                  <a:pt x="338455" y="8128"/>
                </a:lnTo>
                <a:lnTo>
                  <a:pt x="334899" y="14097"/>
                </a:lnTo>
                <a:lnTo>
                  <a:pt x="336931" y="21971"/>
                </a:lnTo>
                <a:lnTo>
                  <a:pt x="343027" y="25400"/>
                </a:lnTo>
                <a:lnTo>
                  <a:pt x="400503" y="58928"/>
                </a:lnTo>
                <a:lnTo>
                  <a:pt x="419227" y="48006"/>
                </a:lnTo>
                <a:lnTo>
                  <a:pt x="425577" y="48006"/>
                </a:lnTo>
                <a:lnTo>
                  <a:pt x="425577" y="46228"/>
                </a:lnTo>
                <a:lnTo>
                  <a:pt x="429032" y="46228"/>
                </a:lnTo>
                <a:lnTo>
                  <a:pt x="355727" y="3556"/>
                </a:lnTo>
                <a:lnTo>
                  <a:pt x="34975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92581" y="3012185"/>
            <a:ext cx="2307590" cy="6515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2865">
              <a:lnSpc>
                <a:spcPct val="100000"/>
              </a:lnSpc>
            </a:pPr>
            <a:r>
              <a:rPr sz="1800" b="1" i="1" u="heavy" dirty="0" smtClean="0">
                <a:solidFill>
                  <a:srgbClr val="FF0066"/>
                </a:solidFill>
                <a:latin typeface="Calibri"/>
                <a:cs typeface="Calibri"/>
              </a:rPr>
              <a:t>Le</a:t>
            </a:r>
            <a:r>
              <a:rPr sz="1800" b="1" i="1" spc="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i="1" spc="-10" dirty="0" smtClean="0">
                <a:latin typeface="Calibri"/>
                <a:cs typeface="Calibri"/>
              </a:rPr>
              <a:t>e</a:t>
            </a:r>
            <a:r>
              <a:rPr sz="1800" i="1" spc="-35" dirty="0" smtClean="0">
                <a:latin typeface="Calibri"/>
                <a:cs typeface="Calibri"/>
              </a:rPr>
              <a:t>n</a:t>
            </a:r>
            <a:r>
              <a:rPr sz="1800" i="1" spc="-10" dirty="0" smtClean="0">
                <a:latin typeface="Calibri"/>
                <a:cs typeface="Calibri"/>
              </a:rPr>
              <a:t>tre</a:t>
            </a:r>
            <a:r>
              <a:rPr sz="1800" i="1" spc="-15" dirty="0" smtClean="0">
                <a:latin typeface="Calibri"/>
                <a:cs typeface="Calibri"/>
              </a:rPr>
              <a:t>g</a:t>
            </a:r>
            <a:r>
              <a:rPr sz="1800" i="1" spc="0" dirty="0" smtClean="0">
                <a:latin typeface="Calibri"/>
                <a:cs typeface="Calibri"/>
              </a:rPr>
              <a:t>amos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u="heavy" spc="0" dirty="0" smtClean="0">
                <a:latin typeface="Calibri"/>
                <a:cs typeface="Calibri"/>
              </a:rPr>
              <a:t>el</a:t>
            </a:r>
            <a:r>
              <a:rPr sz="1800" i="1" u="heavy" spc="5" dirty="0" smtClean="0">
                <a:latin typeface="Calibri"/>
                <a:cs typeface="Calibri"/>
              </a:rPr>
              <a:t> </a:t>
            </a:r>
            <a:r>
              <a:rPr sz="1800" i="1" u="heavy" spc="0" dirty="0" smtClean="0">
                <a:latin typeface="Calibri"/>
                <a:cs typeface="Calibri"/>
              </a:rPr>
              <a:t>regalo</a:t>
            </a:r>
            <a:endParaRPr sz="1800">
              <a:latin typeface="Calibri"/>
              <a:cs typeface="Calibri"/>
            </a:endParaRPr>
          </a:p>
          <a:p>
            <a:pPr marL="123825">
              <a:lnSpc>
                <a:spcPct val="100000"/>
              </a:lnSpc>
              <a:spcBef>
                <a:spcPts val="415"/>
              </a:spcBef>
            </a:pPr>
            <a:r>
              <a:rPr sz="1000" dirty="0" smtClean="0">
                <a:latin typeface="Calibri"/>
                <a:cs typeface="Calibri"/>
              </a:rPr>
              <a:t>CI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00" dirty="0" smtClean="0">
                <a:latin typeface="Calibri"/>
                <a:cs typeface="Calibri"/>
              </a:rPr>
              <a:t>(P</a:t>
            </a:r>
            <a:r>
              <a:rPr sz="1000" spc="-5" dirty="0" smtClean="0">
                <a:latin typeface="Calibri"/>
                <a:cs typeface="Calibri"/>
              </a:rPr>
              <a:t>r</a:t>
            </a:r>
            <a:r>
              <a:rPr sz="1000" spc="0" dirty="0" smtClean="0">
                <a:latin typeface="Calibri"/>
                <a:cs typeface="Calibri"/>
              </a:rPr>
              <a:t>on)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1097" y="3012185"/>
            <a:ext cx="4724400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87985" algn="l"/>
                <a:tab pos="715645" algn="l"/>
              </a:tabLst>
            </a:pPr>
            <a:r>
              <a:rPr sz="1800" b="1" i="1" u="heavy" dirty="0" smtClean="0">
                <a:solidFill>
                  <a:srgbClr val="FF0066"/>
                </a:solidFill>
                <a:latin typeface="Calibri"/>
                <a:cs typeface="Calibri"/>
              </a:rPr>
              <a:t>Se</a:t>
            </a:r>
            <a:r>
              <a:rPr sz="1800" b="1" i="1" dirty="0" smtClean="0">
                <a:solidFill>
                  <a:srgbClr val="FF0066"/>
                </a:solidFill>
                <a:latin typeface="Calibri"/>
                <a:cs typeface="Calibri"/>
              </a:rPr>
              <a:t>	</a:t>
            </a:r>
            <a:r>
              <a:rPr sz="1800" i="1" u="heavy" dirty="0" smtClean="0">
                <a:latin typeface="Calibri"/>
                <a:cs typeface="Calibri"/>
              </a:rPr>
              <a:t>lo</a:t>
            </a:r>
            <a:r>
              <a:rPr sz="1800" i="1" dirty="0" smtClean="0">
                <a:latin typeface="Calibri"/>
                <a:cs typeface="Calibri"/>
              </a:rPr>
              <a:t>	</a:t>
            </a:r>
            <a:r>
              <a:rPr sz="1800" i="1" spc="-10" dirty="0" smtClean="0">
                <a:latin typeface="Calibri"/>
                <a:cs typeface="Calibri"/>
              </a:rPr>
              <a:t>e</a:t>
            </a:r>
            <a:r>
              <a:rPr sz="1800" i="1" spc="-35" dirty="0" smtClean="0">
                <a:latin typeface="Calibri"/>
                <a:cs typeface="Calibri"/>
              </a:rPr>
              <a:t>n</a:t>
            </a:r>
            <a:r>
              <a:rPr sz="1800" i="1" spc="-10" dirty="0" smtClean="0">
                <a:latin typeface="Calibri"/>
                <a:cs typeface="Calibri"/>
              </a:rPr>
              <a:t>tre</a:t>
            </a:r>
            <a:r>
              <a:rPr sz="1800" i="1" spc="-15" dirty="0" smtClean="0">
                <a:latin typeface="Calibri"/>
                <a:cs typeface="Calibri"/>
              </a:rPr>
              <a:t>g</a:t>
            </a:r>
            <a:r>
              <a:rPr sz="1800" i="1" spc="0" dirty="0" smtClean="0">
                <a:latin typeface="Calibri"/>
                <a:cs typeface="Calibri"/>
              </a:rPr>
              <a:t>amos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(en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-30" dirty="0" smtClean="0">
                <a:latin typeface="Calibri"/>
                <a:cs typeface="Calibri"/>
              </a:rPr>
              <a:t>ve</a:t>
            </a:r>
            <a:r>
              <a:rPr sz="1800" spc="0" dirty="0" smtClean="0">
                <a:latin typeface="Calibri"/>
                <a:cs typeface="Calibri"/>
              </a:rPr>
              <a:t>z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-10" dirty="0" smtClean="0">
                <a:latin typeface="Calibri"/>
                <a:cs typeface="Calibri"/>
              </a:rPr>
              <a:t>de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*</a:t>
            </a:r>
            <a:r>
              <a:rPr sz="1800" i="1" spc="-10" dirty="0" smtClean="0">
                <a:latin typeface="Calibri"/>
                <a:cs typeface="Calibri"/>
              </a:rPr>
              <a:t>Le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lo</a:t>
            </a:r>
            <a:r>
              <a:rPr sz="1800" i="1" spc="5" dirty="0" smtClean="0">
                <a:latin typeface="Calibri"/>
                <a:cs typeface="Calibri"/>
              </a:rPr>
              <a:t> </a:t>
            </a:r>
            <a:r>
              <a:rPr sz="1800" i="1" spc="-10" dirty="0" smtClean="0">
                <a:latin typeface="Calibri"/>
                <a:cs typeface="Calibri"/>
              </a:rPr>
              <a:t>e</a:t>
            </a:r>
            <a:r>
              <a:rPr sz="1800" i="1" spc="-35" dirty="0" smtClean="0">
                <a:latin typeface="Calibri"/>
                <a:cs typeface="Calibri"/>
              </a:rPr>
              <a:t>n</a:t>
            </a:r>
            <a:r>
              <a:rPr sz="1800" i="1" spc="-10" dirty="0" smtClean="0">
                <a:latin typeface="Calibri"/>
                <a:cs typeface="Calibri"/>
              </a:rPr>
              <a:t>tre</a:t>
            </a:r>
            <a:r>
              <a:rPr sz="1800" i="1" spc="-15" dirty="0" smtClean="0">
                <a:latin typeface="Calibri"/>
                <a:cs typeface="Calibri"/>
              </a:rPr>
              <a:t>g</a:t>
            </a:r>
            <a:r>
              <a:rPr sz="1800" i="1" spc="0" dirty="0" smtClean="0">
                <a:latin typeface="Calibri"/>
                <a:cs typeface="Calibri"/>
              </a:rPr>
              <a:t>amos</a:t>
            </a:r>
            <a:r>
              <a:rPr sz="1800" spc="0" dirty="0" smtClean="0">
                <a:latin typeface="Calibri"/>
                <a:cs typeface="Calibri"/>
              </a:rPr>
              <a:t>).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96488" y="3350514"/>
            <a:ext cx="716280" cy="3244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3495" algn="ctr">
              <a:lnSpc>
                <a:spcPct val="100000"/>
              </a:lnSpc>
              <a:tabLst>
                <a:tab pos="368935" algn="l"/>
              </a:tabLst>
            </a:pPr>
            <a:r>
              <a:rPr sz="1000" dirty="0" smtClean="0">
                <a:latin typeface="Calibri"/>
                <a:cs typeface="Calibri"/>
              </a:rPr>
              <a:t>CI	CD</a:t>
            </a:r>
            <a:endParaRPr sz="1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000" dirty="0" smtClean="0">
                <a:latin typeface="Calibri"/>
                <a:cs typeface="Calibri"/>
              </a:rPr>
              <a:t>(P</a:t>
            </a:r>
            <a:r>
              <a:rPr sz="1000" spc="-5" dirty="0" smtClean="0">
                <a:latin typeface="Calibri"/>
                <a:cs typeface="Calibri"/>
              </a:rPr>
              <a:t>r</a:t>
            </a:r>
            <a:r>
              <a:rPr sz="1000" spc="0" dirty="0" smtClean="0">
                <a:latin typeface="Calibri"/>
                <a:cs typeface="Calibri"/>
              </a:rPr>
              <a:t>on) </a:t>
            </a:r>
            <a:r>
              <a:rPr sz="1000" spc="-7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(P</a:t>
            </a:r>
            <a:r>
              <a:rPr sz="1000" spc="-5" dirty="0" smtClean="0">
                <a:latin typeface="Calibri"/>
                <a:cs typeface="Calibri"/>
              </a:rPr>
              <a:t>r</a:t>
            </a:r>
            <a:r>
              <a:rPr sz="1000" spc="0" dirty="0" smtClean="0">
                <a:latin typeface="Calibri"/>
                <a:cs typeface="Calibri"/>
              </a:rPr>
              <a:t>on)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023998" y="3874503"/>
            <a:ext cx="5455793" cy="369328"/>
          </a:xfrm>
          <a:custGeom>
            <a:avLst/>
            <a:gdLst/>
            <a:ahLst/>
            <a:cxnLst/>
            <a:rect l="l" t="t" r="r" b="b"/>
            <a:pathLst>
              <a:path w="5455793" h="369328">
                <a:moveTo>
                  <a:pt x="0" y="369328"/>
                </a:moveTo>
                <a:lnTo>
                  <a:pt x="5455793" y="369328"/>
                </a:lnTo>
                <a:lnTo>
                  <a:pt x="545579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9730" y="4428515"/>
            <a:ext cx="8463153" cy="523214"/>
          </a:xfrm>
          <a:custGeom>
            <a:avLst/>
            <a:gdLst/>
            <a:ahLst/>
            <a:cxnLst/>
            <a:rect l="l" t="t" r="r" b="b"/>
            <a:pathLst>
              <a:path w="8463153" h="523214">
                <a:moveTo>
                  <a:pt x="0" y="523214"/>
                </a:moveTo>
                <a:lnTo>
                  <a:pt x="8463153" y="523214"/>
                </a:lnTo>
                <a:lnTo>
                  <a:pt x="8463153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9730" y="4428515"/>
            <a:ext cx="8463153" cy="523214"/>
          </a:xfrm>
          <a:custGeom>
            <a:avLst/>
            <a:gdLst/>
            <a:ahLst/>
            <a:cxnLst/>
            <a:rect l="l" t="t" r="r" b="b"/>
            <a:pathLst>
              <a:path w="8463153" h="523214">
                <a:moveTo>
                  <a:pt x="0" y="523214"/>
                </a:moveTo>
                <a:lnTo>
                  <a:pt x="8463153" y="523214"/>
                </a:lnTo>
                <a:lnTo>
                  <a:pt x="8463153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ln w="952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65404" y="3906266"/>
            <a:ext cx="7991475" cy="10052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2270" algn="ctr">
              <a:lnSpc>
                <a:spcPct val="100000"/>
              </a:lnSpc>
            </a:pPr>
            <a:r>
              <a:rPr sz="1800" b="1" dirty="0" smtClean="0">
                <a:solidFill>
                  <a:srgbClr val="FF0066"/>
                </a:solidFill>
                <a:latin typeface="Calibri"/>
                <a:cs typeface="Calibri"/>
              </a:rPr>
              <a:t>Con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función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de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d</a:t>
            </a:r>
            <a:r>
              <a:rPr sz="18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ti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v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200"/>
              </a:lnSpc>
              <a:spcBef>
                <a:spcPts val="23"/>
              </a:spcBef>
            </a:pPr>
            <a:endParaRPr sz="1200"/>
          </a:p>
          <a:p>
            <a:pPr marL="448309" marR="12700" indent="-436245">
              <a:lnSpc>
                <a:spcPct val="100000"/>
              </a:lnSpc>
            </a:pPr>
            <a:r>
              <a:rPr sz="1400" spc="-5" dirty="0" smtClean="0">
                <a:latin typeface="Calibri"/>
                <a:cs typeface="Calibri"/>
              </a:rPr>
              <a:t>El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onomb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se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spc="-15" dirty="0" smtClean="0">
                <a:latin typeface="Calibri"/>
                <a:cs typeface="Calibri"/>
              </a:rPr>
              <a:t>—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omo</a:t>
            </a:r>
            <a:r>
              <a:rPr sz="1400" spc="-20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ambi</a:t>
            </a:r>
            <a:r>
              <a:rPr sz="1400" spc="-15" dirty="0" smtClean="0">
                <a:latin typeface="Calibri"/>
                <a:cs typeface="Calibri"/>
              </a:rPr>
              <a:t>é</a:t>
            </a:r>
            <a:r>
              <a:rPr sz="1400" spc="-10" dirty="0" smtClean="0">
                <a:latin typeface="Calibri"/>
                <a:cs typeface="Calibri"/>
              </a:rPr>
              <a:t>n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las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40" dirty="0" smtClean="0">
                <a:latin typeface="Calibri"/>
                <a:cs typeface="Calibri"/>
              </a:rPr>
              <a:t>f</a:t>
            </a:r>
            <a:r>
              <a:rPr sz="1400" spc="-10" dirty="0" smtClean="0">
                <a:latin typeface="Calibri"/>
                <a:cs typeface="Calibri"/>
              </a:rPr>
              <a:t>ormas </a:t>
            </a:r>
            <a:r>
              <a:rPr sz="1400" i="1" spc="-10" dirty="0" smtClean="0">
                <a:latin typeface="Calibri"/>
                <a:cs typeface="Calibri"/>
              </a:rPr>
              <a:t>me, </a:t>
            </a:r>
            <a:r>
              <a:rPr sz="1400" i="1" spc="-25" dirty="0" smtClean="0">
                <a:latin typeface="Calibri"/>
                <a:cs typeface="Calibri"/>
              </a:rPr>
              <a:t>t</a:t>
            </a:r>
            <a:r>
              <a:rPr sz="1400" i="1" spc="-5" dirty="0" smtClean="0">
                <a:latin typeface="Calibri"/>
                <a:cs typeface="Calibri"/>
              </a:rPr>
              <a:t>e, </a:t>
            </a:r>
            <a:r>
              <a:rPr sz="1400" i="1" spc="-10" dirty="0" smtClean="0">
                <a:latin typeface="Calibri"/>
                <a:cs typeface="Calibri"/>
              </a:rPr>
              <a:t>nos y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o</a:t>
            </a:r>
            <a:r>
              <a:rPr sz="1400" i="1" spc="-5" dirty="0" smtClean="0">
                <a:latin typeface="Calibri"/>
                <a:cs typeface="Calibri"/>
              </a:rPr>
              <a:t>s</a:t>
            </a:r>
            <a:r>
              <a:rPr sz="1400" spc="-15" dirty="0" smtClean="0">
                <a:latin typeface="Calibri"/>
                <a:cs typeface="Calibri"/>
              </a:rPr>
              <a:t>—</a:t>
            </a:r>
            <a:r>
              <a:rPr sz="1400" spc="-10" dirty="0" smtClean="0">
                <a:latin typeface="Calibri"/>
                <a:cs typeface="Calibri"/>
              </a:rPr>
              <a:t> cump</a:t>
            </a:r>
            <a:r>
              <a:rPr sz="1400" spc="-15" dirty="0" smtClean="0">
                <a:latin typeface="Calibri"/>
                <a:cs typeface="Calibri"/>
              </a:rPr>
              <a:t>l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la </a:t>
            </a:r>
            <a:r>
              <a:rPr sz="1400" spc="-10" dirty="0" smtClean="0">
                <a:latin typeface="Calibri"/>
                <a:cs typeface="Calibri"/>
              </a:rPr>
              <a:t>función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 d</a:t>
            </a:r>
            <a:r>
              <a:rPr sz="1400" spc="-25" dirty="0" smtClean="0">
                <a:latin typeface="Calibri"/>
                <a:cs typeface="Calibri"/>
              </a:rPr>
              <a:t>a</a:t>
            </a:r>
            <a:r>
              <a:rPr sz="1400" spc="-5" dirty="0" smtClean="0">
                <a:latin typeface="Calibri"/>
                <a:cs typeface="Calibri"/>
              </a:rPr>
              <a:t>ti</a:t>
            </a:r>
            <a:r>
              <a:rPr sz="1400" spc="-30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 o</a:t>
            </a:r>
            <a:r>
              <a:rPr sz="1400" spc="-4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acio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es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 </a:t>
            </a:r>
            <a:r>
              <a:rPr sz="1400" spc="-5" dirty="0" smtClean="0">
                <a:latin typeface="Calibri"/>
                <a:cs typeface="Calibri"/>
              </a:rPr>
              <a:t>las</a:t>
            </a:r>
            <a:r>
              <a:rPr sz="1400" spc="-10" dirty="0" smtClean="0">
                <a:latin typeface="Calibri"/>
                <a:cs typeface="Calibri"/>
              </a:rPr>
              <a:t> que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pue</a:t>
            </a:r>
            <a:r>
              <a:rPr sz="1400" spc="-20" dirty="0" smtClean="0">
                <a:latin typeface="Calibri"/>
                <a:cs typeface="Calibri"/>
              </a:rPr>
              <a:t>d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su</a:t>
            </a:r>
            <a:r>
              <a:rPr sz="1400" spc="-20" dirty="0" smtClean="0">
                <a:latin typeface="Calibri"/>
                <a:cs typeface="Calibri"/>
              </a:rPr>
              <a:t>p</a:t>
            </a:r>
            <a:r>
              <a:rPr sz="1400" spc="-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i</a:t>
            </a:r>
            <a:r>
              <a:rPr sz="1400" spc="-15" dirty="0" smtClean="0">
                <a:latin typeface="Calibri"/>
                <a:cs typeface="Calibri"/>
              </a:rPr>
              <a:t>m</a:t>
            </a:r>
            <a:r>
              <a:rPr sz="1400" spc="-10" dirty="0" smtClean="0">
                <a:latin typeface="Calibri"/>
                <a:cs typeface="Calibri"/>
              </a:rPr>
              <a:t>i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se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sin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que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ello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ompor</a:t>
            </a:r>
            <a:r>
              <a:rPr sz="1400" spc="-3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un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ambio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 </a:t>
            </a:r>
            <a:r>
              <a:rPr sz="1400" spc="-5" dirty="0" smtClean="0">
                <a:latin typeface="Calibri"/>
                <a:cs typeface="Calibri"/>
              </a:rPr>
              <a:t>sig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0" dirty="0" smtClean="0">
                <a:latin typeface="Calibri"/>
                <a:cs typeface="Calibri"/>
              </a:rPr>
              <a:t>if</a:t>
            </a:r>
            <a:r>
              <a:rPr sz="1400" spc="-10" dirty="0" smtClean="0">
                <a:latin typeface="Calibri"/>
                <a:cs typeface="Calibri"/>
              </a:rPr>
              <a:t>i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5" dirty="0" smtClean="0">
                <a:latin typeface="Calibri"/>
                <a:cs typeface="Calibri"/>
              </a:rPr>
              <a:t>a</a:t>
            </a:r>
            <a:r>
              <a:rPr sz="1400" spc="-10" dirty="0" smtClean="0">
                <a:latin typeface="Calibri"/>
                <a:cs typeface="Calibri"/>
              </a:rPr>
              <a:t>do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5" dirty="0" smtClean="0">
                <a:latin typeface="Calibri"/>
                <a:cs typeface="Calibri"/>
              </a:rPr>
              <a:t>d</a:t>
            </a:r>
            <a:r>
              <a:rPr sz="1400" spc="-10" dirty="0" smtClean="0">
                <a:latin typeface="Calibri"/>
                <a:cs typeface="Calibri"/>
              </a:rPr>
              <a:t>e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on</a:t>
            </a:r>
            <a:r>
              <a:rPr sz="1400" spc="-35" dirty="0" smtClean="0">
                <a:latin typeface="Calibri"/>
                <a:cs typeface="Calibri"/>
              </a:rPr>
              <a:t>s</a:t>
            </a:r>
            <a:r>
              <a:rPr sz="1400" spc="-10" dirty="0" smtClean="0">
                <a:latin typeface="Calibri"/>
                <a:cs typeface="Calibri"/>
              </a:rPr>
              <a:t>trucción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si</a:t>
            </a:r>
            <a:r>
              <a:rPr sz="1400" spc="-30" dirty="0" smtClean="0">
                <a:latin typeface="Calibri"/>
                <a:cs typeface="Calibri"/>
              </a:rPr>
              <a:t>n</a:t>
            </a:r>
            <a:r>
              <a:rPr sz="1400" spc="-25" dirty="0" smtClean="0">
                <a:latin typeface="Calibri"/>
                <a:cs typeface="Calibri"/>
              </a:rPr>
              <a:t>t</a:t>
            </a:r>
            <a:r>
              <a:rPr sz="1400" spc="-5" dirty="0" smtClean="0">
                <a:latin typeface="Calibri"/>
                <a:cs typeface="Calibri"/>
              </a:rPr>
              <a:t>ácti</a:t>
            </a:r>
            <a:r>
              <a:rPr sz="1400" spc="-25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a.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79474" y="5309361"/>
            <a:ext cx="3039745" cy="5727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 smtClean="0">
                <a:solidFill>
                  <a:srgbClr val="FF0066"/>
                </a:solidFill>
                <a:latin typeface="Calibri"/>
                <a:cs typeface="Calibri"/>
              </a:rPr>
              <a:t>Se </a:t>
            </a:r>
            <a:r>
              <a:rPr sz="1800" i="1" spc="-20" dirty="0" smtClean="0">
                <a:latin typeface="Calibri"/>
                <a:cs typeface="Calibri"/>
              </a:rPr>
              <a:t>c</a:t>
            </a:r>
            <a:r>
              <a:rPr sz="1800" i="1" spc="0" dirty="0" smtClean="0">
                <a:latin typeface="Calibri"/>
                <a:cs typeface="Calibri"/>
              </a:rPr>
              <a:t>omió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el pa</a:t>
            </a:r>
            <a:r>
              <a:rPr sz="1800" i="1" spc="-20" dirty="0" smtClean="0">
                <a:latin typeface="Calibri"/>
                <a:cs typeface="Calibri"/>
              </a:rPr>
              <a:t>s</a:t>
            </a:r>
            <a:r>
              <a:rPr sz="1800" i="1" spc="-35" dirty="0" smtClean="0">
                <a:latin typeface="Calibri"/>
                <a:cs typeface="Calibri"/>
              </a:rPr>
              <a:t>t</a:t>
            </a:r>
            <a:r>
              <a:rPr sz="1800" i="1" spc="0" dirty="0" smtClean="0">
                <a:latin typeface="Calibri"/>
                <a:cs typeface="Calibri"/>
              </a:rPr>
              <a:t>el </a:t>
            </a:r>
            <a:r>
              <a:rPr sz="1800" i="1" spc="-10" dirty="0" smtClean="0">
                <a:latin typeface="Calibri"/>
                <a:cs typeface="Calibri"/>
              </a:rPr>
              <a:t>de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un</a:t>
            </a:r>
            <a:r>
              <a:rPr sz="1800" i="1" spc="-5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bo</a:t>
            </a:r>
            <a:r>
              <a:rPr sz="1800" i="1" spc="-10" dirty="0" smtClean="0">
                <a:latin typeface="Calibri"/>
                <a:cs typeface="Calibri"/>
              </a:rPr>
              <a:t>c</a:t>
            </a:r>
            <a:r>
              <a:rPr sz="1800" i="1" spc="0" dirty="0" smtClean="0">
                <a:latin typeface="Calibri"/>
                <a:cs typeface="Calibri"/>
              </a:rPr>
              <a:t>ado.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i="1" dirty="0" smtClean="0">
                <a:solidFill>
                  <a:srgbClr val="FF0066"/>
                </a:solidFill>
                <a:latin typeface="Calibri"/>
                <a:cs typeface="Calibri"/>
              </a:rPr>
              <a:t>Se </a:t>
            </a:r>
            <a:r>
              <a:rPr sz="1800" i="1" dirty="0" smtClean="0">
                <a:latin typeface="Calibri"/>
                <a:cs typeface="Calibri"/>
              </a:rPr>
              <a:t>sabe</a:t>
            </a:r>
            <a:r>
              <a:rPr sz="1800" i="1" spc="5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el poema</a:t>
            </a:r>
            <a:r>
              <a:rPr sz="1800" i="1" spc="15" dirty="0" smtClean="0">
                <a:latin typeface="Calibri"/>
                <a:cs typeface="Calibri"/>
              </a:rPr>
              <a:t> </a:t>
            </a:r>
            <a:r>
              <a:rPr sz="1800" i="1" spc="-10" dirty="0" smtClean="0">
                <a:latin typeface="Calibri"/>
                <a:cs typeface="Calibri"/>
              </a:rPr>
              <a:t>de memoria.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57902" y="5309361"/>
            <a:ext cx="2811145" cy="5727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6510">
              <a:lnSpc>
                <a:spcPct val="100000"/>
              </a:lnSpc>
            </a:pPr>
            <a:r>
              <a:rPr sz="1800" i="1" dirty="0" smtClean="0">
                <a:latin typeface="Calibri"/>
                <a:cs typeface="Calibri"/>
              </a:rPr>
              <a:t>Comió</a:t>
            </a:r>
            <a:r>
              <a:rPr sz="1800" i="1" spc="5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el pa</a:t>
            </a:r>
            <a:r>
              <a:rPr sz="1800" i="1" spc="-20" dirty="0" smtClean="0">
                <a:latin typeface="Calibri"/>
                <a:cs typeface="Calibri"/>
              </a:rPr>
              <a:t>s</a:t>
            </a:r>
            <a:r>
              <a:rPr sz="1800" i="1" spc="-35" dirty="0" smtClean="0">
                <a:latin typeface="Calibri"/>
                <a:cs typeface="Calibri"/>
              </a:rPr>
              <a:t>t</a:t>
            </a:r>
            <a:r>
              <a:rPr sz="1800" i="1" spc="0" dirty="0" smtClean="0">
                <a:latin typeface="Calibri"/>
                <a:cs typeface="Calibri"/>
              </a:rPr>
              <a:t>el </a:t>
            </a:r>
            <a:r>
              <a:rPr sz="1800" i="1" spc="-10" dirty="0" smtClean="0">
                <a:latin typeface="Calibri"/>
                <a:cs typeface="Calibri"/>
              </a:rPr>
              <a:t>de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un</a:t>
            </a:r>
            <a:r>
              <a:rPr sz="1800" i="1" spc="-5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bo</a:t>
            </a:r>
            <a:r>
              <a:rPr sz="1800" i="1" spc="-10" dirty="0" smtClean="0">
                <a:latin typeface="Calibri"/>
                <a:cs typeface="Calibri"/>
              </a:rPr>
              <a:t>c</a:t>
            </a:r>
            <a:r>
              <a:rPr sz="1800" i="1" spc="0" dirty="0" smtClean="0">
                <a:latin typeface="Calibri"/>
                <a:cs typeface="Calibri"/>
              </a:rPr>
              <a:t>ado. Sabe el</a:t>
            </a:r>
            <a:r>
              <a:rPr sz="1800" i="1" spc="10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latin typeface="Calibri"/>
                <a:cs typeface="Calibri"/>
              </a:rPr>
              <a:t>poema</a:t>
            </a:r>
            <a:r>
              <a:rPr sz="1800" i="1" spc="5" dirty="0" smtClean="0">
                <a:latin typeface="Calibri"/>
                <a:cs typeface="Calibri"/>
              </a:rPr>
              <a:t> </a:t>
            </a:r>
            <a:r>
              <a:rPr sz="1800" i="1" spc="-10" dirty="0" smtClean="0">
                <a:latin typeface="Calibri"/>
                <a:cs typeface="Calibri"/>
              </a:rPr>
              <a:t>de</a:t>
            </a:r>
            <a:r>
              <a:rPr sz="1800" i="1" spc="5" dirty="0" smtClean="0">
                <a:latin typeface="Calibri"/>
                <a:cs typeface="Calibri"/>
              </a:rPr>
              <a:t> </a:t>
            </a:r>
            <a:r>
              <a:rPr sz="1800" i="1" spc="-15" dirty="0" smtClean="0">
                <a:latin typeface="Calibri"/>
                <a:cs typeface="Calibri"/>
              </a:rPr>
              <a:t>me</a:t>
            </a:r>
            <a:r>
              <a:rPr sz="1800" i="1" spc="-20" dirty="0" smtClean="0">
                <a:latin typeface="Calibri"/>
                <a:cs typeface="Calibri"/>
              </a:rPr>
              <a:t>m</a:t>
            </a:r>
            <a:r>
              <a:rPr sz="1800" i="1" spc="0" dirty="0" smtClean="0">
                <a:latin typeface="Calibri"/>
                <a:cs typeface="Calibri"/>
              </a:rPr>
              <a:t>ori</a:t>
            </a:r>
            <a:r>
              <a:rPr sz="1800" i="1" spc="5" dirty="0" smtClean="0">
                <a:latin typeface="Calibri"/>
                <a:cs typeface="Calibri"/>
              </a:rPr>
              <a:t>a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507229" y="5350002"/>
            <a:ext cx="658368" cy="3086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48251" y="5425566"/>
            <a:ext cx="462788" cy="117856"/>
          </a:xfrm>
          <a:custGeom>
            <a:avLst/>
            <a:gdLst/>
            <a:ahLst/>
            <a:cxnLst/>
            <a:rect l="l" t="t" r="r" b="b"/>
            <a:pathLst>
              <a:path w="462788" h="117855">
                <a:moveTo>
                  <a:pt x="412441" y="58928"/>
                </a:moveTo>
                <a:lnTo>
                  <a:pt x="348869" y="96012"/>
                </a:lnTo>
                <a:lnTo>
                  <a:pt x="346837" y="103759"/>
                </a:lnTo>
                <a:lnTo>
                  <a:pt x="350393" y="109728"/>
                </a:lnTo>
                <a:lnTo>
                  <a:pt x="353949" y="115824"/>
                </a:lnTo>
                <a:lnTo>
                  <a:pt x="361696" y="117856"/>
                </a:lnTo>
                <a:lnTo>
                  <a:pt x="441000" y="71628"/>
                </a:lnTo>
                <a:lnTo>
                  <a:pt x="437514" y="71628"/>
                </a:lnTo>
                <a:lnTo>
                  <a:pt x="437514" y="69850"/>
                </a:lnTo>
                <a:lnTo>
                  <a:pt x="431164" y="69850"/>
                </a:lnTo>
                <a:lnTo>
                  <a:pt x="412441" y="58928"/>
                </a:lnTo>
                <a:close/>
              </a:path>
              <a:path w="462788" h="117855">
                <a:moveTo>
                  <a:pt x="390670" y="46228"/>
                </a:moveTo>
                <a:lnTo>
                  <a:pt x="0" y="46228"/>
                </a:lnTo>
                <a:lnTo>
                  <a:pt x="0" y="71628"/>
                </a:lnTo>
                <a:lnTo>
                  <a:pt x="390670" y="71628"/>
                </a:lnTo>
                <a:lnTo>
                  <a:pt x="412441" y="58928"/>
                </a:lnTo>
                <a:lnTo>
                  <a:pt x="390670" y="46228"/>
                </a:lnTo>
                <a:close/>
              </a:path>
              <a:path w="462788" h="117855">
                <a:moveTo>
                  <a:pt x="440999" y="46228"/>
                </a:moveTo>
                <a:lnTo>
                  <a:pt x="437514" y="46228"/>
                </a:lnTo>
                <a:lnTo>
                  <a:pt x="437514" y="71628"/>
                </a:lnTo>
                <a:lnTo>
                  <a:pt x="441000" y="71628"/>
                </a:lnTo>
                <a:lnTo>
                  <a:pt x="462788" y="58928"/>
                </a:lnTo>
                <a:lnTo>
                  <a:pt x="440999" y="46228"/>
                </a:lnTo>
                <a:close/>
              </a:path>
              <a:path w="462788" h="117855">
                <a:moveTo>
                  <a:pt x="431164" y="48006"/>
                </a:moveTo>
                <a:lnTo>
                  <a:pt x="412441" y="58928"/>
                </a:lnTo>
                <a:lnTo>
                  <a:pt x="431164" y="69850"/>
                </a:lnTo>
                <a:lnTo>
                  <a:pt x="431164" y="48006"/>
                </a:lnTo>
                <a:close/>
              </a:path>
              <a:path w="462788" h="117855">
                <a:moveTo>
                  <a:pt x="437514" y="48006"/>
                </a:moveTo>
                <a:lnTo>
                  <a:pt x="431164" y="48006"/>
                </a:lnTo>
                <a:lnTo>
                  <a:pt x="431164" y="69850"/>
                </a:lnTo>
                <a:lnTo>
                  <a:pt x="437514" y="69850"/>
                </a:lnTo>
                <a:lnTo>
                  <a:pt x="437514" y="48006"/>
                </a:lnTo>
                <a:close/>
              </a:path>
              <a:path w="462788" h="117855">
                <a:moveTo>
                  <a:pt x="361696" y="0"/>
                </a:moveTo>
                <a:lnTo>
                  <a:pt x="353949" y="2032"/>
                </a:lnTo>
                <a:lnTo>
                  <a:pt x="350393" y="8128"/>
                </a:lnTo>
                <a:lnTo>
                  <a:pt x="346837" y="14097"/>
                </a:lnTo>
                <a:lnTo>
                  <a:pt x="348869" y="21971"/>
                </a:lnTo>
                <a:lnTo>
                  <a:pt x="354964" y="25400"/>
                </a:lnTo>
                <a:lnTo>
                  <a:pt x="412441" y="58928"/>
                </a:lnTo>
                <a:lnTo>
                  <a:pt x="431164" y="48006"/>
                </a:lnTo>
                <a:lnTo>
                  <a:pt x="437514" y="48006"/>
                </a:lnTo>
                <a:lnTo>
                  <a:pt x="437514" y="46228"/>
                </a:lnTo>
                <a:lnTo>
                  <a:pt x="440999" y="46228"/>
                </a:lnTo>
                <a:lnTo>
                  <a:pt x="361696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79797" y="5635752"/>
            <a:ext cx="658368" cy="3086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21327" y="5711304"/>
            <a:ext cx="462661" cy="117906"/>
          </a:xfrm>
          <a:custGeom>
            <a:avLst/>
            <a:gdLst/>
            <a:ahLst/>
            <a:cxnLst/>
            <a:rect l="l" t="t" r="r" b="b"/>
            <a:pathLst>
              <a:path w="462661" h="117906">
                <a:moveTo>
                  <a:pt x="412238" y="58947"/>
                </a:moveTo>
                <a:lnTo>
                  <a:pt x="348742" y="95961"/>
                </a:lnTo>
                <a:lnTo>
                  <a:pt x="346710" y="103733"/>
                </a:lnTo>
                <a:lnTo>
                  <a:pt x="353822" y="115862"/>
                </a:lnTo>
                <a:lnTo>
                  <a:pt x="361569" y="117906"/>
                </a:lnTo>
                <a:lnTo>
                  <a:pt x="440883" y="71653"/>
                </a:lnTo>
                <a:lnTo>
                  <a:pt x="437514" y="71653"/>
                </a:lnTo>
                <a:lnTo>
                  <a:pt x="437514" y="69913"/>
                </a:lnTo>
                <a:lnTo>
                  <a:pt x="431038" y="69913"/>
                </a:lnTo>
                <a:lnTo>
                  <a:pt x="412238" y="58947"/>
                </a:lnTo>
                <a:close/>
              </a:path>
              <a:path w="462661" h="117906">
                <a:moveTo>
                  <a:pt x="390477" y="46253"/>
                </a:moveTo>
                <a:lnTo>
                  <a:pt x="0" y="46253"/>
                </a:lnTo>
                <a:lnTo>
                  <a:pt x="0" y="71653"/>
                </a:lnTo>
                <a:lnTo>
                  <a:pt x="390456" y="71653"/>
                </a:lnTo>
                <a:lnTo>
                  <a:pt x="412238" y="58947"/>
                </a:lnTo>
                <a:lnTo>
                  <a:pt x="390477" y="46253"/>
                </a:lnTo>
                <a:close/>
              </a:path>
              <a:path w="462661" h="117906">
                <a:moveTo>
                  <a:pt x="440892" y="46253"/>
                </a:moveTo>
                <a:lnTo>
                  <a:pt x="437514" y="46253"/>
                </a:lnTo>
                <a:lnTo>
                  <a:pt x="437514" y="71653"/>
                </a:lnTo>
                <a:lnTo>
                  <a:pt x="440883" y="71653"/>
                </a:lnTo>
                <a:lnTo>
                  <a:pt x="462661" y="58953"/>
                </a:lnTo>
                <a:lnTo>
                  <a:pt x="440892" y="46253"/>
                </a:lnTo>
                <a:close/>
              </a:path>
              <a:path w="462661" h="117906">
                <a:moveTo>
                  <a:pt x="431038" y="47980"/>
                </a:moveTo>
                <a:lnTo>
                  <a:pt x="412238" y="58947"/>
                </a:lnTo>
                <a:lnTo>
                  <a:pt x="431038" y="69913"/>
                </a:lnTo>
                <a:lnTo>
                  <a:pt x="431038" y="47980"/>
                </a:lnTo>
                <a:close/>
              </a:path>
              <a:path w="462661" h="117906">
                <a:moveTo>
                  <a:pt x="437514" y="47980"/>
                </a:moveTo>
                <a:lnTo>
                  <a:pt x="431038" y="47980"/>
                </a:lnTo>
                <a:lnTo>
                  <a:pt x="431038" y="69913"/>
                </a:lnTo>
                <a:lnTo>
                  <a:pt x="437514" y="69913"/>
                </a:lnTo>
                <a:lnTo>
                  <a:pt x="437514" y="47980"/>
                </a:lnTo>
                <a:close/>
              </a:path>
              <a:path w="462661" h="117906">
                <a:moveTo>
                  <a:pt x="361569" y="0"/>
                </a:moveTo>
                <a:lnTo>
                  <a:pt x="353822" y="2044"/>
                </a:lnTo>
                <a:lnTo>
                  <a:pt x="346710" y="14160"/>
                </a:lnTo>
                <a:lnTo>
                  <a:pt x="348742" y="21932"/>
                </a:lnTo>
                <a:lnTo>
                  <a:pt x="412238" y="58947"/>
                </a:lnTo>
                <a:lnTo>
                  <a:pt x="431038" y="47980"/>
                </a:lnTo>
                <a:lnTo>
                  <a:pt x="437514" y="47980"/>
                </a:lnTo>
                <a:lnTo>
                  <a:pt x="437514" y="46253"/>
                </a:lnTo>
                <a:lnTo>
                  <a:pt x="440892" y="46253"/>
                </a:lnTo>
                <a:lnTo>
                  <a:pt x="361569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6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59811" y="972299"/>
            <a:ext cx="4252976" cy="369328"/>
          </a:xfrm>
          <a:custGeom>
            <a:avLst/>
            <a:gdLst/>
            <a:ahLst/>
            <a:cxnLst/>
            <a:rect l="l" t="t" r="r" b="b"/>
            <a:pathLst>
              <a:path w="4252976" h="369328">
                <a:moveTo>
                  <a:pt x="0" y="369328"/>
                </a:moveTo>
                <a:lnTo>
                  <a:pt x="4252976" y="369328"/>
                </a:lnTo>
                <a:lnTo>
                  <a:pt x="425297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1411" rIns="0" bIns="0" rtlCol="0">
            <a:noAutofit/>
          </a:bodyPr>
          <a:lstStyle/>
          <a:p>
            <a:pPr marL="2451100">
              <a:lnSpc>
                <a:spcPct val="100000"/>
              </a:lnSpc>
            </a:pP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Con </a:t>
            </a:r>
            <a:r>
              <a:rPr sz="18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v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alor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fl</a:t>
            </a:r>
            <a:r>
              <a:rPr sz="18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e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xi</a:t>
            </a:r>
            <a:r>
              <a:rPr sz="18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v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81000" y="1513357"/>
            <a:ext cx="8617585" cy="772644"/>
          </a:xfrm>
          <a:custGeom>
            <a:avLst/>
            <a:gdLst/>
            <a:ahLst/>
            <a:cxnLst/>
            <a:rect l="l" t="t" r="r" b="b"/>
            <a:pathLst>
              <a:path w="8484235" h="523214">
                <a:moveTo>
                  <a:pt x="0" y="523214"/>
                </a:moveTo>
                <a:lnTo>
                  <a:pt x="8484235" y="523214"/>
                </a:lnTo>
                <a:lnTo>
                  <a:pt x="8484235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1000" y="1513356"/>
            <a:ext cx="8617585" cy="772645"/>
          </a:xfrm>
          <a:custGeom>
            <a:avLst/>
            <a:gdLst/>
            <a:ahLst/>
            <a:cxnLst/>
            <a:rect l="l" t="t" r="r" b="b"/>
            <a:pathLst>
              <a:path w="8484235" h="523214">
                <a:moveTo>
                  <a:pt x="0" y="523214"/>
                </a:moveTo>
                <a:lnTo>
                  <a:pt x="8484235" y="523214"/>
                </a:lnTo>
                <a:lnTo>
                  <a:pt x="8484235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14350" y="1547621"/>
            <a:ext cx="8199627" cy="105765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12700">
              <a:lnSpc>
                <a:spcPct val="100000"/>
              </a:lnSpc>
            </a:pPr>
            <a:r>
              <a:rPr spc="-10" dirty="0" smtClean="0">
                <a:latin typeface="Calibri"/>
                <a:cs typeface="Calibri"/>
              </a:rPr>
              <a:t>Los p</a:t>
            </a:r>
            <a:r>
              <a:rPr spc="-35" dirty="0" smtClean="0">
                <a:latin typeface="Calibri"/>
                <a:cs typeface="Calibri"/>
              </a:rPr>
              <a:t>r</a:t>
            </a:r>
            <a:r>
              <a:rPr spc="-10" dirty="0" smtClean="0">
                <a:latin typeface="Calibri"/>
                <a:cs typeface="Calibri"/>
              </a:rPr>
              <a:t>onomb</a:t>
            </a:r>
            <a:r>
              <a:rPr spc="-30" dirty="0" smtClean="0">
                <a:latin typeface="Calibri"/>
                <a:cs typeface="Calibri"/>
              </a:rPr>
              <a:t>r</a:t>
            </a:r>
            <a:r>
              <a:rPr spc="-10" dirty="0" smtClean="0">
                <a:latin typeface="Calibri"/>
                <a:cs typeface="Calibri"/>
              </a:rPr>
              <a:t>es</a:t>
            </a:r>
            <a:r>
              <a:rPr spc="15" dirty="0" smtClean="0">
                <a:latin typeface="Calibri"/>
                <a:cs typeface="Calibri"/>
              </a:rPr>
              <a:t> </a:t>
            </a:r>
            <a:r>
              <a:rPr spc="-20" dirty="0" smtClean="0">
                <a:latin typeface="Calibri"/>
                <a:cs typeface="Calibri"/>
              </a:rPr>
              <a:t>át</a:t>
            </a:r>
            <a:r>
              <a:rPr spc="-10" dirty="0" smtClean="0">
                <a:latin typeface="Calibri"/>
                <a:cs typeface="Calibri"/>
              </a:rPr>
              <a:t>onos</a:t>
            </a:r>
            <a:r>
              <a:rPr spc="5" dirty="0" smtClean="0">
                <a:latin typeface="Calibri"/>
                <a:cs typeface="Calibri"/>
              </a:rPr>
              <a:t> </a:t>
            </a:r>
            <a:r>
              <a:rPr i="1" spc="-15" dirty="0" smtClean="0">
                <a:latin typeface="Calibri"/>
                <a:cs typeface="Calibri"/>
              </a:rPr>
              <a:t>me</a:t>
            </a:r>
            <a:r>
              <a:rPr spc="-5" dirty="0" smtClean="0">
                <a:latin typeface="Calibri"/>
                <a:cs typeface="Calibri"/>
              </a:rPr>
              <a:t>,</a:t>
            </a:r>
            <a:r>
              <a:rPr spc="5" dirty="0" smtClean="0">
                <a:latin typeface="Calibri"/>
                <a:cs typeface="Calibri"/>
              </a:rPr>
              <a:t> </a:t>
            </a:r>
            <a:r>
              <a:rPr i="1" spc="-25" dirty="0" smtClean="0">
                <a:latin typeface="Calibri"/>
                <a:cs typeface="Calibri"/>
              </a:rPr>
              <a:t>t</a:t>
            </a:r>
            <a:r>
              <a:rPr i="1" spc="-15" dirty="0" smtClean="0">
                <a:latin typeface="Calibri"/>
                <a:cs typeface="Calibri"/>
              </a:rPr>
              <a:t>e</a:t>
            </a:r>
            <a:r>
              <a:rPr spc="-5" dirty="0" smtClean="0">
                <a:latin typeface="Calibri"/>
                <a:cs typeface="Calibri"/>
              </a:rPr>
              <a:t>, </a:t>
            </a:r>
            <a:r>
              <a:rPr i="1" spc="-10" dirty="0" smtClean="0">
                <a:latin typeface="Calibri"/>
                <a:cs typeface="Calibri"/>
              </a:rPr>
              <a:t>se, nos</a:t>
            </a:r>
            <a:r>
              <a:rPr i="1" spc="-5" dirty="0" smtClean="0">
                <a:latin typeface="Calibri"/>
                <a:cs typeface="Calibri"/>
              </a:rPr>
              <a:t> </a:t>
            </a:r>
            <a:r>
              <a:rPr spc="-10" dirty="0" smtClean="0">
                <a:latin typeface="Calibri"/>
                <a:cs typeface="Calibri"/>
              </a:rPr>
              <a:t>y</a:t>
            </a:r>
            <a:r>
              <a:rPr spc="-5" dirty="0" smtClean="0">
                <a:latin typeface="Calibri"/>
                <a:cs typeface="Calibri"/>
              </a:rPr>
              <a:t> </a:t>
            </a:r>
            <a:r>
              <a:rPr i="1" spc="-10" dirty="0" smtClean="0">
                <a:latin typeface="Calibri"/>
                <a:cs typeface="Calibri"/>
              </a:rPr>
              <a:t>os</a:t>
            </a:r>
            <a:r>
              <a:rPr i="1" spc="-5" dirty="0" smtClean="0">
                <a:latin typeface="Calibri"/>
                <a:cs typeface="Calibri"/>
              </a:rPr>
              <a:t> </a:t>
            </a:r>
            <a:r>
              <a:rPr spc="-10" dirty="0" smtClean="0">
                <a:latin typeface="Calibri"/>
                <a:cs typeface="Calibri"/>
              </a:rPr>
              <a:t>p</a:t>
            </a:r>
            <a:r>
              <a:rPr spc="-30" dirty="0" smtClean="0">
                <a:latin typeface="Calibri"/>
                <a:cs typeface="Calibri"/>
              </a:rPr>
              <a:t>r</a:t>
            </a:r>
            <a:r>
              <a:rPr spc="-10" dirty="0" smtClean="0">
                <a:latin typeface="Calibri"/>
                <a:cs typeface="Calibri"/>
              </a:rPr>
              <a:t>ese</a:t>
            </a:r>
            <a:r>
              <a:rPr spc="-25" dirty="0" smtClean="0">
                <a:latin typeface="Calibri"/>
                <a:cs typeface="Calibri"/>
              </a:rPr>
              <a:t>n</a:t>
            </a:r>
            <a:r>
              <a:rPr spc="-20" dirty="0" smtClean="0">
                <a:latin typeface="Calibri"/>
                <a:cs typeface="Calibri"/>
              </a:rPr>
              <a:t>t</a:t>
            </a:r>
            <a:r>
              <a:rPr spc="-10" dirty="0" smtClean="0">
                <a:latin typeface="Calibri"/>
                <a:cs typeface="Calibri"/>
              </a:rPr>
              <a:t>an</a:t>
            </a:r>
            <a:r>
              <a:rPr spc="25" dirty="0" smtClean="0">
                <a:latin typeface="Calibri"/>
                <a:cs typeface="Calibri"/>
              </a:rPr>
              <a:t> </a:t>
            </a:r>
            <a:r>
              <a:rPr spc="-30" dirty="0" smtClean="0">
                <a:latin typeface="Calibri"/>
                <a:cs typeface="Calibri"/>
              </a:rPr>
              <a:t>v</a:t>
            </a:r>
            <a:r>
              <a:rPr spc="-10" dirty="0" smtClean="0">
                <a:latin typeface="Calibri"/>
                <a:cs typeface="Calibri"/>
              </a:rPr>
              <a:t>alor </a:t>
            </a:r>
            <a:r>
              <a:rPr spc="-25" dirty="0" smtClean="0">
                <a:latin typeface="Calibri"/>
                <a:cs typeface="Calibri"/>
              </a:rPr>
              <a:t>re</a:t>
            </a:r>
            <a:r>
              <a:rPr spc="-5" dirty="0" smtClean="0">
                <a:latin typeface="Calibri"/>
                <a:cs typeface="Calibri"/>
              </a:rPr>
              <a:t>fl</a:t>
            </a:r>
            <a:r>
              <a:rPr spc="-40" dirty="0" smtClean="0">
                <a:latin typeface="Calibri"/>
                <a:cs typeface="Calibri"/>
              </a:rPr>
              <a:t>e</a:t>
            </a:r>
            <a:r>
              <a:rPr spc="-5" dirty="0" smtClean="0">
                <a:latin typeface="Calibri"/>
                <a:cs typeface="Calibri"/>
              </a:rPr>
              <a:t>xi</a:t>
            </a:r>
            <a:r>
              <a:rPr spc="-15" dirty="0" smtClean="0">
                <a:latin typeface="Calibri"/>
                <a:cs typeface="Calibri"/>
              </a:rPr>
              <a:t>v</a:t>
            </a:r>
            <a:r>
              <a:rPr spc="-10" dirty="0" smtClean="0">
                <a:latin typeface="Calibri"/>
                <a:cs typeface="Calibri"/>
              </a:rPr>
              <a:t>o</a:t>
            </a:r>
            <a:r>
              <a:rPr spc="25" dirty="0" smtClean="0">
                <a:latin typeface="Calibri"/>
                <a:cs typeface="Calibri"/>
              </a:rPr>
              <a:t> </a:t>
            </a:r>
            <a:r>
              <a:rPr spc="-10" dirty="0" smtClean="0">
                <a:latin typeface="Calibri"/>
                <a:cs typeface="Calibri"/>
              </a:rPr>
              <a:t>cuando </a:t>
            </a:r>
            <a:r>
              <a:rPr spc="-5" dirty="0" smtClean="0">
                <a:latin typeface="Calibri"/>
                <a:cs typeface="Calibri"/>
              </a:rPr>
              <a:t>tie</a:t>
            </a:r>
            <a:r>
              <a:rPr spc="-15" dirty="0" smtClean="0">
                <a:latin typeface="Calibri"/>
                <a:cs typeface="Calibri"/>
              </a:rPr>
              <a:t>n</a:t>
            </a:r>
            <a:r>
              <a:rPr spc="-10" dirty="0" smtClean="0">
                <a:latin typeface="Calibri"/>
                <a:cs typeface="Calibri"/>
              </a:rPr>
              <a:t>en</a:t>
            </a:r>
            <a:r>
              <a:rPr spc="20" dirty="0" smtClean="0">
                <a:latin typeface="Calibri"/>
                <a:cs typeface="Calibri"/>
              </a:rPr>
              <a:t> </a:t>
            </a:r>
            <a:r>
              <a:rPr spc="-5" dirty="0" smtClean="0">
                <a:latin typeface="Calibri"/>
                <a:cs typeface="Calibri"/>
              </a:rPr>
              <a:t>el </a:t>
            </a:r>
            <a:r>
              <a:rPr spc="-15" dirty="0" smtClean="0">
                <a:latin typeface="Calibri"/>
                <a:cs typeface="Calibri"/>
              </a:rPr>
              <a:t>m</a:t>
            </a:r>
            <a:r>
              <a:rPr spc="-10" dirty="0" smtClean="0">
                <a:latin typeface="Calibri"/>
                <a:cs typeface="Calibri"/>
              </a:rPr>
              <a:t>ismo</a:t>
            </a:r>
            <a:r>
              <a:rPr spc="-5" dirty="0" smtClean="0">
                <a:latin typeface="Calibri"/>
                <a:cs typeface="Calibri"/>
              </a:rPr>
              <a:t> </a:t>
            </a:r>
            <a:r>
              <a:rPr spc="-25" dirty="0" smtClean="0">
                <a:latin typeface="Calibri"/>
                <a:cs typeface="Calibri"/>
              </a:rPr>
              <a:t>re</a:t>
            </a:r>
            <a:r>
              <a:rPr spc="-45" dirty="0" smtClean="0">
                <a:latin typeface="Calibri"/>
                <a:cs typeface="Calibri"/>
              </a:rPr>
              <a:t>f</a:t>
            </a:r>
            <a:r>
              <a:rPr spc="-10" dirty="0" smtClean="0">
                <a:latin typeface="Calibri"/>
                <a:cs typeface="Calibri"/>
              </a:rPr>
              <a:t>e</a:t>
            </a:r>
            <a:r>
              <a:rPr spc="-25" dirty="0" smtClean="0">
                <a:latin typeface="Calibri"/>
                <a:cs typeface="Calibri"/>
              </a:rPr>
              <a:t>r</a:t>
            </a:r>
            <a:r>
              <a:rPr spc="-10" dirty="0" smtClean="0">
                <a:latin typeface="Calibri"/>
                <a:cs typeface="Calibri"/>
              </a:rPr>
              <a:t>e</a:t>
            </a:r>
            <a:r>
              <a:rPr spc="-25" dirty="0" smtClean="0">
                <a:latin typeface="Calibri"/>
                <a:cs typeface="Calibri"/>
              </a:rPr>
              <a:t>nt</a:t>
            </a:r>
            <a:r>
              <a:rPr spc="-10" dirty="0" smtClean="0">
                <a:latin typeface="Calibri"/>
                <a:cs typeface="Calibri"/>
              </a:rPr>
              <a:t>e</a:t>
            </a:r>
            <a:r>
              <a:rPr spc="20" dirty="0" smtClean="0">
                <a:latin typeface="Calibri"/>
                <a:cs typeface="Calibri"/>
              </a:rPr>
              <a:t> </a:t>
            </a:r>
            <a:r>
              <a:rPr spc="-10" dirty="0" smtClean="0">
                <a:latin typeface="Calibri"/>
                <a:cs typeface="Calibri"/>
              </a:rPr>
              <a:t>que</a:t>
            </a:r>
            <a:r>
              <a:rPr spc="5" dirty="0" smtClean="0">
                <a:latin typeface="Calibri"/>
                <a:cs typeface="Calibri"/>
              </a:rPr>
              <a:t> </a:t>
            </a:r>
            <a:r>
              <a:rPr spc="-5" dirty="0" smtClean="0">
                <a:latin typeface="Calibri"/>
                <a:cs typeface="Calibri"/>
              </a:rPr>
              <a:t>el</a:t>
            </a:r>
            <a:r>
              <a:rPr spc="-10" dirty="0" smtClean="0">
                <a:latin typeface="Calibri"/>
                <a:cs typeface="Calibri"/>
              </a:rPr>
              <a:t> gru</a:t>
            </a:r>
            <a:r>
              <a:rPr spc="-15" dirty="0" smtClean="0">
                <a:latin typeface="Calibri"/>
                <a:cs typeface="Calibri"/>
              </a:rPr>
              <a:t>p</a:t>
            </a:r>
            <a:r>
              <a:rPr spc="-10" dirty="0" smtClean="0">
                <a:latin typeface="Calibri"/>
                <a:cs typeface="Calibri"/>
              </a:rPr>
              <a:t>o</a:t>
            </a:r>
            <a:r>
              <a:rPr spc="10" dirty="0" smtClean="0">
                <a:latin typeface="Calibri"/>
                <a:cs typeface="Calibri"/>
              </a:rPr>
              <a:t> </a:t>
            </a:r>
            <a:r>
              <a:rPr spc="-10" dirty="0" smtClean="0">
                <a:latin typeface="Calibri"/>
                <a:cs typeface="Calibri"/>
              </a:rPr>
              <a:t>nom</a:t>
            </a:r>
            <a:r>
              <a:rPr spc="-15" dirty="0" smtClean="0">
                <a:latin typeface="Calibri"/>
                <a:cs typeface="Calibri"/>
              </a:rPr>
              <a:t>i</a:t>
            </a:r>
            <a:r>
              <a:rPr spc="-10" dirty="0" smtClean="0">
                <a:latin typeface="Calibri"/>
                <a:cs typeface="Calibri"/>
              </a:rPr>
              <a:t>nal</a:t>
            </a:r>
            <a:r>
              <a:rPr spc="15" dirty="0" smtClean="0">
                <a:latin typeface="Calibri"/>
                <a:cs typeface="Calibri"/>
              </a:rPr>
              <a:t> </a:t>
            </a:r>
            <a:r>
              <a:rPr spc="-10" dirty="0" smtClean="0">
                <a:latin typeface="Calibri"/>
                <a:cs typeface="Calibri"/>
              </a:rPr>
              <a:t>que</a:t>
            </a:r>
            <a:r>
              <a:rPr spc="-5" dirty="0" smtClean="0">
                <a:latin typeface="Calibri"/>
                <a:cs typeface="Calibri"/>
              </a:rPr>
              <a:t> </a:t>
            </a:r>
            <a:r>
              <a:rPr spc="-10" dirty="0" smtClean="0">
                <a:latin typeface="Calibri"/>
                <a:cs typeface="Calibri"/>
              </a:rPr>
              <a:t>funciona</a:t>
            </a:r>
            <a:r>
              <a:rPr spc="10" dirty="0" smtClean="0">
                <a:latin typeface="Calibri"/>
                <a:cs typeface="Calibri"/>
              </a:rPr>
              <a:t> </a:t>
            </a:r>
            <a:r>
              <a:rPr spc="-20" dirty="0" smtClean="0">
                <a:latin typeface="Calibri"/>
                <a:cs typeface="Calibri"/>
              </a:rPr>
              <a:t>c</a:t>
            </a:r>
            <a:r>
              <a:rPr spc="-10" dirty="0" smtClean="0">
                <a:latin typeface="Calibri"/>
                <a:cs typeface="Calibri"/>
              </a:rPr>
              <a:t>omo suj</a:t>
            </a:r>
            <a:r>
              <a:rPr spc="-20" dirty="0" smtClean="0">
                <a:latin typeface="Calibri"/>
                <a:cs typeface="Calibri"/>
              </a:rPr>
              <a:t>et</a:t>
            </a:r>
            <a:r>
              <a:rPr spc="-10" dirty="0" smtClean="0">
                <a:latin typeface="Calibri"/>
                <a:cs typeface="Calibri"/>
              </a:rPr>
              <a:t>o.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5800" y="2605278"/>
            <a:ext cx="8153654" cy="318592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8450" marR="12700" indent="-285750">
              <a:lnSpc>
                <a:spcPct val="150000"/>
              </a:lnSpc>
              <a:buFont typeface="Arial"/>
              <a:buChar char="•"/>
              <a:tabLst>
                <a:tab pos="297815" algn="l"/>
              </a:tabLst>
            </a:pPr>
            <a:r>
              <a:rPr sz="2400" spc="-10" dirty="0" smtClean="0">
                <a:latin typeface="Calibri"/>
                <a:cs typeface="Calibri"/>
              </a:rPr>
              <a:t>El </a:t>
            </a:r>
            <a:r>
              <a:rPr sz="2400" spc="-25" dirty="0" smtClean="0">
                <a:latin typeface="Calibri"/>
                <a:cs typeface="Calibri"/>
              </a:rPr>
              <a:t>v</a:t>
            </a:r>
            <a:r>
              <a:rPr sz="2400" spc="-10" dirty="0" smtClean="0">
                <a:latin typeface="Calibri"/>
                <a:cs typeface="Calibri"/>
              </a:rPr>
              <a:t>erbo</a:t>
            </a:r>
            <a:r>
              <a:rPr sz="2400" spc="5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pue</a:t>
            </a:r>
            <a:r>
              <a:rPr sz="2400" spc="-20" dirty="0" smtClean="0">
                <a:latin typeface="Calibri"/>
                <a:cs typeface="Calibri"/>
              </a:rPr>
              <a:t>d</a:t>
            </a:r>
            <a:r>
              <a:rPr sz="2400" spc="-10" dirty="0" smtClean="0">
                <a:latin typeface="Calibri"/>
                <a:cs typeface="Calibri"/>
              </a:rPr>
              <a:t>e</a:t>
            </a:r>
            <a:r>
              <a:rPr sz="2400" spc="15" dirty="0" smtClean="0">
                <a:latin typeface="Calibri"/>
                <a:cs typeface="Calibri"/>
              </a:rPr>
              <a:t> </a:t>
            </a:r>
            <a:r>
              <a:rPr sz="2400" spc="-20" dirty="0" smtClean="0">
                <a:latin typeface="Calibri"/>
                <a:cs typeface="Calibri"/>
              </a:rPr>
              <a:t>c</a:t>
            </a:r>
            <a:r>
              <a:rPr sz="2400" spc="-10" dirty="0" smtClean="0">
                <a:latin typeface="Calibri"/>
                <a:cs typeface="Calibri"/>
              </a:rPr>
              <a:t>onju</a:t>
            </a:r>
            <a:r>
              <a:rPr sz="2400" spc="-40" dirty="0" smtClean="0">
                <a:latin typeface="Calibri"/>
                <a:cs typeface="Calibri"/>
              </a:rPr>
              <a:t>g</a:t>
            </a:r>
            <a:r>
              <a:rPr sz="2400" spc="-10" dirty="0" smtClean="0">
                <a:latin typeface="Calibri"/>
                <a:cs typeface="Calibri"/>
              </a:rPr>
              <a:t>a</a:t>
            </a:r>
            <a:r>
              <a:rPr sz="2400" spc="-30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se</a:t>
            </a:r>
            <a:r>
              <a:rPr sz="2400" spc="10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en </a:t>
            </a:r>
            <a:r>
              <a:rPr sz="2400" spc="-5" dirty="0" smtClean="0">
                <a:latin typeface="Calibri"/>
                <a:cs typeface="Calibri"/>
              </a:rPr>
              <a:t>las </a:t>
            </a:r>
            <a:r>
              <a:rPr sz="2400" spc="-10" dirty="0" smtClean="0">
                <a:latin typeface="Calibri"/>
                <a:cs typeface="Calibri"/>
              </a:rPr>
              <a:t>seis</a:t>
            </a:r>
            <a:r>
              <a:rPr sz="2400" spc="10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pe</a:t>
            </a:r>
            <a:r>
              <a:rPr sz="2400" spc="-35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sonas</a:t>
            </a:r>
            <a:r>
              <a:rPr sz="2400" spc="20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a</a:t>
            </a:r>
            <a:r>
              <a:rPr sz="2400" spc="-20" dirty="0" smtClean="0">
                <a:latin typeface="Calibri"/>
                <a:cs typeface="Calibri"/>
              </a:rPr>
              <a:t>c</a:t>
            </a:r>
            <a:r>
              <a:rPr sz="2400" spc="-10" dirty="0" smtClean="0">
                <a:latin typeface="Calibri"/>
                <a:cs typeface="Calibri"/>
              </a:rPr>
              <a:t>ompañado</a:t>
            </a:r>
            <a:r>
              <a:rPr sz="2400" spc="5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de</a:t>
            </a:r>
            <a:r>
              <a:rPr sz="2400" spc="-5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los p</a:t>
            </a:r>
            <a:r>
              <a:rPr sz="2400" spc="-35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onomb</a:t>
            </a:r>
            <a:r>
              <a:rPr sz="2400" spc="-30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es</a:t>
            </a:r>
            <a:r>
              <a:rPr sz="2400" spc="15" dirty="0" smtClean="0">
                <a:latin typeface="Calibri"/>
                <a:cs typeface="Calibri"/>
              </a:rPr>
              <a:t> </a:t>
            </a:r>
            <a:r>
              <a:rPr sz="2400" spc="-20" dirty="0" smtClean="0">
                <a:latin typeface="Calibri"/>
                <a:cs typeface="Calibri"/>
              </a:rPr>
              <a:t>c</a:t>
            </a:r>
            <a:r>
              <a:rPr sz="2400" spc="-10" dirty="0" smtClean="0">
                <a:latin typeface="Calibri"/>
                <a:cs typeface="Calibri"/>
              </a:rPr>
              <a:t>or</a:t>
            </a:r>
            <a:r>
              <a:rPr sz="2400" spc="-30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espon</a:t>
            </a:r>
            <a:r>
              <a:rPr sz="2400" spc="-20" dirty="0" smtClean="0">
                <a:latin typeface="Calibri"/>
                <a:cs typeface="Calibri"/>
              </a:rPr>
              <a:t>d</a:t>
            </a:r>
            <a:r>
              <a:rPr sz="2400" spc="-5" dirty="0" smtClean="0">
                <a:latin typeface="Calibri"/>
                <a:cs typeface="Calibri"/>
              </a:rPr>
              <a:t>ie</a:t>
            </a:r>
            <a:r>
              <a:rPr sz="2400" spc="-15" dirty="0" smtClean="0">
                <a:latin typeface="Calibri"/>
                <a:cs typeface="Calibri"/>
              </a:rPr>
              <a:t>n</a:t>
            </a:r>
            <a:r>
              <a:rPr sz="2400" spc="-20" dirty="0" smtClean="0">
                <a:latin typeface="Calibri"/>
                <a:cs typeface="Calibri"/>
              </a:rPr>
              <a:t>t</a:t>
            </a:r>
            <a:r>
              <a:rPr sz="2400" spc="-10" dirty="0" smtClean="0">
                <a:latin typeface="Calibri"/>
                <a:cs typeface="Calibri"/>
              </a:rPr>
              <a:t>es.</a:t>
            </a:r>
            <a:endParaRPr sz="2400" dirty="0">
              <a:latin typeface="Calibri"/>
              <a:cs typeface="Calibri"/>
            </a:endParaRPr>
          </a:p>
          <a:p>
            <a:pPr marL="298450" indent="-285750">
              <a:lnSpc>
                <a:spcPct val="150000"/>
              </a:lnSpc>
              <a:buFont typeface="Arial"/>
              <a:buChar char="•"/>
              <a:tabLst>
                <a:tab pos="297815" algn="l"/>
              </a:tabLst>
            </a:pPr>
            <a:r>
              <a:rPr sz="2400" spc="-10" dirty="0" smtClean="0">
                <a:latin typeface="Calibri"/>
                <a:cs typeface="Calibri"/>
              </a:rPr>
              <a:t>Son e</a:t>
            </a:r>
            <a:r>
              <a:rPr sz="2400" spc="-30" dirty="0" smtClean="0">
                <a:latin typeface="Calibri"/>
                <a:cs typeface="Calibri"/>
              </a:rPr>
              <a:t>s</a:t>
            </a:r>
            <a:r>
              <a:rPr sz="2400" spc="-10" dirty="0" smtClean="0">
                <a:latin typeface="Calibri"/>
                <a:cs typeface="Calibri"/>
              </a:rPr>
              <a:t>tructu</a:t>
            </a:r>
            <a:r>
              <a:rPr sz="2400" spc="-35" dirty="0" smtClean="0">
                <a:latin typeface="Calibri"/>
                <a:cs typeface="Calibri"/>
              </a:rPr>
              <a:t>r</a:t>
            </a:r>
            <a:r>
              <a:rPr sz="2400" spc="-5" dirty="0" smtClean="0">
                <a:latin typeface="Calibri"/>
                <a:cs typeface="Calibri"/>
              </a:rPr>
              <a:t>a</a:t>
            </a:r>
            <a:r>
              <a:rPr sz="2400" spc="-10" dirty="0" smtClean="0">
                <a:latin typeface="Calibri"/>
                <a:cs typeface="Calibri"/>
              </a:rPr>
              <a:t>s</a:t>
            </a:r>
            <a:r>
              <a:rPr sz="2400" spc="20" dirty="0" smtClean="0">
                <a:latin typeface="Calibri"/>
                <a:cs typeface="Calibri"/>
              </a:rPr>
              <a:t> </a:t>
            </a:r>
            <a:r>
              <a:rPr sz="2400" spc="-5" dirty="0" smtClean="0">
                <a:latin typeface="Calibri"/>
                <a:cs typeface="Calibri"/>
              </a:rPr>
              <a:t>t</a:t>
            </a:r>
            <a:r>
              <a:rPr sz="2400" spc="-40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ansi</a:t>
            </a:r>
            <a:r>
              <a:rPr sz="2400" spc="0" dirty="0" smtClean="0">
                <a:latin typeface="Calibri"/>
                <a:cs typeface="Calibri"/>
              </a:rPr>
              <a:t>t</a:t>
            </a:r>
            <a:r>
              <a:rPr sz="2400" spc="-5" dirty="0" smtClean="0">
                <a:latin typeface="Calibri"/>
                <a:cs typeface="Calibri"/>
              </a:rPr>
              <a:t>i</a:t>
            </a:r>
            <a:r>
              <a:rPr sz="2400" spc="-20" dirty="0" smtClean="0">
                <a:latin typeface="Calibri"/>
                <a:cs typeface="Calibri"/>
              </a:rPr>
              <a:t>v</a:t>
            </a:r>
            <a:r>
              <a:rPr sz="2400" spc="-10" dirty="0" smtClean="0">
                <a:latin typeface="Calibri"/>
                <a:cs typeface="Calibri"/>
              </a:rPr>
              <a:t>as.</a:t>
            </a:r>
            <a:endParaRPr sz="2400" dirty="0">
              <a:latin typeface="Calibri"/>
              <a:cs typeface="Calibri"/>
            </a:endParaRPr>
          </a:p>
          <a:p>
            <a:pPr marL="298450" marR="131445" indent="-285750">
              <a:lnSpc>
                <a:spcPct val="150000"/>
              </a:lnSpc>
              <a:buFont typeface="Arial"/>
              <a:buChar char="•"/>
              <a:tabLst>
                <a:tab pos="297815" algn="l"/>
              </a:tabLst>
            </a:pPr>
            <a:r>
              <a:rPr sz="2400" spc="-5" dirty="0" smtClean="0">
                <a:latin typeface="Calibri"/>
                <a:cs typeface="Calibri"/>
              </a:rPr>
              <a:t>El </a:t>
            </a:r>
            <a:r>
              <a:rPr sz="2400" spc="-10" dirty="0" smtClean="0">
                <a:latin typeface="Calibri"/>
                <a:cs typeface="Calibri"/>
              </a:rPr>
              <a:t>p</a:t>
            </a:r>
            <a:r>
              <a:rPr sz="2400" spc="-35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onomb</a:t>
            </a:r>
            <a:r>
              <a:rPr sz="2400" spc="-30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e</a:t>
            </a:r>
            <a:r>
              <a:rPr sz="2400" spc="10" dirty="0" smtClean="0">
                <a:latin typeface="Calibri"/>
                <a:cs typeface="Calibri"/>
              </a:rPr>
              <a:t> </a:t>
            </a:r>
            <a:r>
              <a:rPr sz="2400" spc="-25" dirty="0" smtClean="0">
                <a:latin typeface="Calibri"/>
                <a:cs typeface="Calibri"/>
              </a:rPr>
              <a:t>re</a:t>
            </a:r>
            <a:r>
              <a:rPr sz="2400" spc="-5" dirty="0" smtClean="0">
                <a:latin typeface="Calibri"/>
                <a:cs typeface="Calibri"/>
              </a:rPr>
              <a:t>fl</a:t>
            </a:r>
            <a:r>
              <a:rPr sz="2400" spc="-40" dirty="0" smtClean="0">
                <a:latin typeface="Calibri"/>
                <a:cs typeface="Calibri"/>
              </a:rPr>
              <a:t>e</a:t>
            </a:r>
            <a:r>
              <a:rPr sz="2400" spc="-5" dirty="0" smtClean="0">
                <a:latin typeface="Calibri"/>
                <a:cs typeface="Calibri"/>
              </a:rPr>
              <a:t>xi</a:t>
            </a:r>
            <a:r>
              <a:rPr sz="2400" spc="-15" dirty="0" smtClean="0">
                <a:latin typeface="Calibri"/>
                <a:cs typeface="Calibri"/>
              </a:rPr>
              <a:t>v</a:t>
            </a:r>
            <a:r>
              <a:rPr sz="2400" spc="-10" dirty="0" smtClean="0">
                <a:latin typeface="Calibri"/>
                <a:cs typeface="Calibri"/>
              </a:rPr>
              <a:t>o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cump</a:t>
            </a:r>
            <a:r>
              <a:rPr sz="2400" spc="-15" dirty="0" smtClean="0">
                <a:latin typeface="Calibri"/>
                <a:cs typeface="Calibri"/>
              </a:rPr>
              <a:t>l</a:t>
            </a:r>
            <a:r>
              <a:rPr sz="2400" spc="-10" dirty="0" smtClean="0">
                <a:latin typeface="Calibri"/>
                <a:cs typeface="Calibri"/>
              </a:rPr>
              <a:t>e</a:t>
            </a:r>
            <a:r>
              <a:rPr sz="2400" spc="5" dirty="0" smtClean="0">
                <a:latin typeface="Calibri"/>
                <a:cs typeface="Calibri"/>
              </a:rPr>
              <a:t> </a:t>
            </a:r>
            <a:r>
              <a:rPr sz="2400" spc="-5" dirty="0" smtClean="0">
                <a:latin typeface="Calibri"/>
                <a:cs typeface="Calibri"/>
              </a:rPr>
              <a:t>la </a:t>
            </a:r>
            <a:r>
              <a:rPr sz="2400" spc="-10" dirty="0" smtClean="0">
                <a:latin typeface="Calibri"/>
                <a:cs typeface="Calibri"/>
              </a:rPr>
              <a:t>función</a:t>
            </a:r>
            <a:r>
              <a:rPr sz="2400" spc="10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de CI</a:t>
            </a:r>
            <a:r>
              <a:rPr sz="2400" spc="-5" dirty="0" smtClean="0">
                <a:latin typeface="Calibri"/>
                <a:cs typeface="Calibri"/>
              </a:rPr>
              <a:t> si </a:t>
            </a:r>
            <a:r>
              <a:rPr sz="2400" spc="-10" dirty="0" smtClean="0">
                <a:latin typeface="Calibri"/>
                <a:cs typeface="Calibri"/>
              </a:rPr>
              <a:t>en </a:t>
            </a:r>
            <a:r>
              <a:rPr sz="2400" spc="-5" dirty="0" smtClean="0">
                <a:latin typeface="Calibri"/>
                <a:cs typeface="Calibri"/>
              </a:rPr>
              <a:t>la </a:t>
            </a:r>
            <a:r>
              <a:rPr sz="2400" spc="-10" dirty="0" smtClean="0">
                <a:latin typeface="Calibri"/>
                <a:cs typeface="Calibri"/>
              </a:rPr>
              <a:t>o</a:t>
            </a:r>
            <a:r>
              <a:rPr sz="2400" spc="-35" dirty="0" smtClean="0">
                <a:latin typeface="Calibri"/>
                <a:cs typeface="Calibri"/>
              </a:rPr>
              <a:t>r</a:t>
            </a:r>
            <a:r>
              <a:rPr sz="2400" spc="-10" dirty="0" smtClean="0">
                <a:latin typeface="Calibri"/>
                <a:cs typeface="Calibri"/>
              </a:rPr>
              <a:t>ación </a:t>
            </a:r>
            <a:r>
              <a:rPr sz="2400" spc="-40" dirty="0" smtClean="0">
                <a:latin typeface="Calibri"/>
                <a:cs typeface="Calibri"/>
              </a:rPr>
              <a:t>y</a:t>
            </a:r>
            <a:r>
              <a:rPr sz="2400" spc="-10" dirty="0" smtClean="0">
                <a:latin typeface="Calibri"/>
                <a:cs typeface="Calibri"/>
              </a:rPr>
              <a:t>a</a:t>
            </a:r>
            <a:r>
              <a:rPr sz="2400" spc="-5" dirty="0" smtClean="0">
                <a:latin typeface="Calibri"/>
                <a:cs typeface="Calibri"/>
              </a:rPr>
              <a:t> </a:t>
            </a:r>
            <a:r>
              <a:rPr sz="2400" spc="-35" dirty="0" smtClean="0">
                <a:latin typeface="Calibri"/>
                <a:cs typeface="Calibri"/>
              </a:rPr>
              <a:t>e</a:t>
            </a:r>
            <a:r>
              <a:rPr sz="2400" spc="-5" dirty="0" smtClean="0">
                <a:latin typeface="Calibri"/>
                <a:cs typeface="Calibri"/>
              </a:rPr>
              <a:t>xi</a:t>
            </a:r>
            <a:r>
              <a:rPr sz="2400" spc="-25" dirty="0" smtClean="0">
                <a:latin typeface="Calibri"/>
                <a:cs typeface="Calibri"/>
              </a:rPr>
              <a:t>s</a:t>
            </a:r>
            <a:r>
              <a:rPr sz="2400" spc="-20" dirty="0" smtClean="0">
                <a:latin typeface="Calibri"/>
                <a:cs typeface="Calibri"/>
              </a:rPr>
              <a:t>t</a:t>
            </a:r>
            <a:r>
              <a:rPr sz="2400" spc="-10" dirty="0" smtClean="0">
                <a:latin typeface="Calibri"/>
                <a:cs typeface="Calibri"/>
              </a:rPr>
              <a:t>e</a:t>
            </a:r>
            <a:r>
              <a:rPr sz="2400" spc="20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CD; en </a:t>
            </a:r>
            <a:r>
              <a:rPr sz="2400" spc="-20" dirty="0" smtClean="0">
                <a:latin typeface="Calibri"/>
                <a:cs typeface="Calibri"/>
              </a:rPr>
              <a:t>c</a:t>
            </a:r>
            <a:r>
              <a:rPr sz="2400" spc="-10" dirty="0" smtClean="0">
                <a:latin typeface="Calibri"/>
                <a:cs typeface="Calibri"/>
              </a:rPr>
              <a:t>aso</a:t>
            </a:r>
            <a:r>
              <a:rPr sz="2400" spc="-5" dirty="0" smtClean="0">
                <a:latin typeface="Calibri"/>
                <a:cs typeface="Calibri"/>
              </a:rPr>
              <a:t> </a:t>
            </a:r>
            <a:r>
              <a:rPr sz="2400" spc="-20" dirty="0" smtClean="0">
                <a:latin typeface="Calibri"/>
                <a:cs typeface="Calibri"/>
              </a:rPr>
              <a:t>c</a:t>
            </a:r>
            <a:r>
              <a:rPr sz="2400" spc="-10" dirty="0" smtClean="0">
                <a:latin typeface="Calibri"/>
                <a:cs typeface="Calibri"/>
              </a:rPr>
              <a:t>o</a:t>
            </a:r>
            <a:r>
              <a:rPr sz="2400" spc="-25" dirty="0" smtClean="0">
                <a:latin typeface="Calibri"/>
                <a:cs typeface="Calibri"/>
              </a:rPr>
              <a:t>n</a:t>
            </a:r>
            <a:r>
              <a:rPr sz="2400" spc="-5" dirty="0" smtClean="0">
                <a:latin typeface="Calibri"/>
                <a:cs typeface="Calibri"/>
              </a:rPr>
              <a:t>t</a:t>
            </a:r>
            <a:r>
              <a:rPr sz="2400" spc="-40" dirty="0" smtClean="0">
                <a:latin typeface="Calibri"/>
                <a:cs typeface="Calibri"/>
              </a:rPr>
              <a:t>r</a:t>
            </a:r>
            <a:r>
              <a:rPr sz="2400" spc="-5" dirty="0" smtClean="0">
                <a:latin typeface="Calibri"/>
                <a:cs typeface="Calibri"/>
              </a:rPr>
              <a:t>ari</a:t>
            </a:r>
            <a:r>
              <a:rPr sz="2400" spc="-35" dirty="0" smtClean="0">
                <a:latin typeface="Calibri"/>
                <a:cs typeface="Calibri"/>
              </a:rPr>
              <a:t>o</a:t>
            </a:r>
            <a:r>
              <a:rPr sz="2400" spc="-5" dirty="0" smtClean="0">
                <a:latin typeface="Calibri"/>
                <a:cs typeface="Calibri"/>
              </a:rPr>
              <a:t>,</a:t>
            </a:r>
            <a:r>
              <a:rPr sz="2400" spc="10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desem</a:t>
            </a:r>
            <a:r>
              <a:rPr sz="2400" spc="-20" dirty="0" smtClean="0">
                <a:latin typeface="Calibri"/>
                <a:cs typeface="Calibri"/>
              </a:rPr>
              <a:t>p</a:t>
            </a:r>
            <a:r>
              <a:rPr sz="2400" spc="-10" dirty="0" smtClean="0">
                <a:latin typeface="Calibri"/>
                <a:cs typeface="Calibri"/>
              </a:rPr>
              <a:t>eña</a:t>
            </a:r>
            <a:r>
              <a:rPr sz="2400" spc="25" dirty="0" smtClean="0">
                <a:latin typeface="Calibri"/>
                <a:cs typeface="Calibri"/>
              </a:rPr>
              <a:t> </a:t>
            </a:r>
            <a:r>
              <a:rPr sz="2400" spc="-5" dirty="0" smtClean="0">
                <a:latin typeface="Calibri"/>
                <a:cs typeface="Calibri"/>
              </a:rPr>
              <a:t>la</a:t>
            </a:r>
            <a:r>
              <a:rPr sz="2400" spc="5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fu</a:t>
            </a:r>
            <a:r>
              <a:rPr sz="2400" spc="-20" dirty="0" smtClean="0">
                <a:latin typeface="Calibri"/>
                <a:cs typeface="Calibri"/>
              </a:rPr>
              <a:t>n</a:t>
            </a:r>
            <a:r>
              <a:rPr sz="2400" spc="-10" dirty="0" smtClean="0">
                <a:latin typeface="Calibri"/>
                <a:cs typeface="Calibri"/>
              </a:rPr>
              <a:t>ción</a:t>
            </a:r>
            <a:r>
              <a:rPr sz="2400" spc="5" dirty="0" smtClean="0">
                <a:latin typeface="Calibri"/>
                <a:cs typeface="Calibri"/>
              </a:rPr>
              <a:t> </a:t>
            </a:r>
            <a:r>
              <a:rPr sz="2400" spc="-10" dirty="0" smtClean="0">
                <a:latin typeface="Calibri"/>
                <a:cs typeface="Calibri"/>
              </a:rPr>
              <a:t>de C</a:t>
            </a:r>
            <a:r>
              <a:rPr sz="2400" spc="-50" dirty="0" smtClean="0">
                <a:latin typeface="Calibri"/>
                <a:cs typeface="Calibri"/>
              </a:rPr>
              <a:t>D</a:t>
            </a:r>
            <a:r>
              <a:rPr sz="2400" spc="0" dirty="0" smtClean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06776" y="920864"/>
            <a:ext cx="3429000" cy="369328"/>
          </a:xfrm>
          <a:custGeom>
            <a:avLst/>
            <a:gdLst/>
            <a:ahLst/>
            <a:cxnLst/>
            <a:rect l="l" t="t" r="r" b="b"/>
            <a:pathLst>
              <a:path w="3429000" h="369328">
                <a:moveTo>
                  <a:pt x="0" y="369328"/>
                </a:moveTo>
                <a:lnTo>
                  <a:pt x="3429000" y="369328"/>
                </a:lnTo>
                <a:lnTo>
                  <a:pt x="3429000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0104" rIns="0" bIns="0" rtlCol="0">
            <a:noAutofit/>
          </a:bodyPr>
          <a:lstStyle/>
          <a:p>
            <a:pPr marL="2353945">
              <a:lnSpc>
                <a:spcPct val="100000"/>
              </a:lnSpc>
            </a:pP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Con</a:t>
            </a:r>
            <a:r>
              <a:rPr sz="1800" b="1" spc="-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-25" dirty="0" smtClean="0">
                <a:solidFill>
                  <a:srgbClr val="FF0066"/>
                </a:solidFill>
                <a:latin typeface="Calibri"/>
                <a:cs typeface="Calibri"/>
              </a:rPr>
              <a:t>v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alor</a:t>
            </a:r>
            <a:r>
              <a:rPr sz="18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ecíp</a:t>
            </a:r>
            <a:r>
              <a:rPr sz="1800" b="1" spc="-3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1800" b="1" spc="0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r>
              <a:rPr sz="1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1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730" y="1588033"/>
            <a:ext cx="8463153" cy="523214"/>
          </a:xfrm>
          <a:custGeom>
            <a:avLst/>
            <a:gdLst/>
            <a:ahLst/>
            <a:cxnLst/>
            <a:rect l="l" t="t" r="r" b="b"/>
            <a:pathLst>
              <a:path w="8463153" h="523214">
                <a:moveTo>
                  <a:pt x="0" y="523214"/>
                </a:moveTo>
                <a:lnTo>
                  <a:pt x="8463153" y="523214"/>
                </a:lnTo>
                <a:lnTo>
                  <a:pt x="8463153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9730" y="1588033"/>
            <a:ext cx="8463153" cy="523214"/>
          </a:xfrm>
          <a:custGeom>
            <a:avLst/>
            <a:gdLst/>
            <a:ahLst/>
            <a:cxnLst/>
            <a:rect l="l" t="t" r="r" b="b"/>
            <a:pathLst>
              <a:path w="8463153" h="523214">
                <a:moveTo>
                  <a:pt x="0" y="523214"/>
                </a:moveTo>
                <a:lnTo>
                  <a:pt x="8463153" y="523214"/>
                </a:lnTo>
                <a:lnTo>
                  <a:pt x="8463153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ln w="952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35276" y="2485212"/>
            <a:ext cx="4572000" cy="307771"/>
          </a:xfrm>
          <a:custGeom>
            <a:avLst/>
            <a:gdLst/>
            <a:ahLst/>
            <a:cxnLst/>
            <a:rect l="l" t="t" r="r" b="b"/>
            <a:pathLst>
              <a:path w="4572000" h="307771">
                <a:moveTo>
                  <a:pt x="0" y="307771"/>
                </a:moveTo>
                <a:lnTo>
                  <a:pt x="4572000" y="307771"/>
                </a:lnTo>
                <a:lnTo>
                  <a:pt x="4572000" y="0"/>
                </a:lnTo>
                <a:lnTo>
                  <a:pt x="0" y="0"/>
                </a:lnTo>
                <a:lnTo>
                  <a:pt x="0" y="307771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35276" y="2485212"/>
            <a:ext cx="4572000" cy="307771"/>
          </a:xfrm>
          <a:custGeom>
            <a:avLst/>
            <a:gdLst/>
            <a:ahLst/>
            <a:cxnLst/>
            <a:rect l="l" t="t" r="r" b="b"/>
            <a:pathLst>
              <a:path w="4572000" h="307771">
                <a:moveTo>
                  <a:pt x="0" y="307771"/>
                </a:moveTo>
                <a:lnTo>
                  <a:pt x="4572000" y="307771"/>
                </a:lnTo>
                <a:lnTo>
                  <a:pt x="4572000" y="0"/>
                </a:lnTo>
                <a:lnTo>
                  <a:pt x="0" y="0"/>
                </a:lnTo>
                <a:lnTo>
                  <a:pt x="0" y="307771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9730" y="4365002"/>
            <a:ext cx="8463153" cy="1323466"/>
          </a:xfrm>
          <a:custGeom>
            <a:avLst/>
            <a:gdLst/>
            <a:ahLst/>
            <a:cxnLst/>
            <a:rect l="l" t="t" r="r" b="b"/>
            <a:pathLst>
              <a:path w="8463153" h="1323466">
                <a:moveTo>
                  <a:pt x="0" y="1323466"/>
                </a:moveTo>
                <a:lnTo>
                  <a:pt x="8463153" y="1323466"/>
                </a:lnTo>
                <a:lnTo>
                  <a:pt x="8463153" y="0"/>
                </a:lnTo>
                <a:lnTo>
                  <a:pt x="0" y="0"/>
                </a:lnTo>
                <a:lnTo>
                  <a:pt x="0" y="1323466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9730" y="3205505"/>
            <a:ext cx="8463153" cy="338556"/>
          </a:xfrm>
          <a:custGeom>
            <a:avLst/>
            <a:gdLst/>
            <a:ahLst/>
            <a:cxnLst/>
            <a:rect l="l" t="t" r="r" b="b"/>
            <a:pathLst>
              <a:path w="8463153" h="338556">
                <a:moveTo>
                  <a:pt x="0" y="338556"/>
                </a:moveTo>
                <a:lnTo>
                  <a:pt x="8463153" y="338556"/>
                </a:lnTo>
                <a:lnTo>
                  <a:pt x="8463153" y="0"/>
                </a:lnTo>
                <a:lnTo>
                  <a:pt x="0" y="0"/>
                </a:lnTo>
                <a:lnTo>
                  <a:pt x="0" y="338556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9730" y="3764813"/>
            <a:ext cx="8463153" cy="338556"/>
          </a:xfrm>
          <a:custGeom>
            <a:avLst/>
            <a:gdLst/>
            <a:ahLst/>
            <a:cxnLst/>
            <a:rect l="l" t="t" r="r" b="b"/>
            <a:pathLst>
              <a:path w="8463153" h="338556">
                <a:moveTo>
                  <a:pt x="0" y="338556"/>
                </a:moveTo>
                <a:lnTo>
                  <a:pt x="8463153" y="338556"/>
                </a:lnTo>
                <a:lnTo>
                  <a:pt x="8463153" y="0"/>
                </a:lnTo>
                <a:lnTo>
                  <a:pt x="0" y="0"/>
                </a:lnTo>
                <a:lnTo>
                  <a:pt x="0" y="338556"/>
                </a:lnTo>
                <a:close/>
              </a:path>
            </a:pathLst>
          </a:custGeom>
          <a:ln w="9525">
            <a:solidFill>
              <a:srgbClr val="FF00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08431" y="1622297"/>
            <a:ext cx="8260715" cy="30435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453640" marR="12700" indent="-2398395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Los p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onomb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es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se,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nos</a:t>
            </a:r>
            <a:r>
              <a:rPr sz="1400" i="1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y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os </a:t>
            </a:r>
            <a:r>
              <a:rPr sz="1400" spc="-5" dirty="0" smtClean="0">
                <a:latin typeface="Calibri"/>
                <a:cs typeface="Calibri"/>
              </a:rPr>
              <a:t>tie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30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alor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ecíp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cuando hacen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re</a:t>
            </a:r>
            <a:r>
              <a:rPr sz="1400" spc="-45" dirty="0" smtClean="0">
                <a:latin typeface="Calibri"/>
                <a:cs typeface="Calibri"/>
              </a:rPr>
              <a:t>f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encia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 dos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sonas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que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eali</a:t>
            </a:r>
            <a:r>
              <a:rPr sz="1400" spc="-35" dirty="0" smtClean="0">
                <a:latin typeface="Calibri"/>
                <a:cs typeface="Calibri"/>
              </a:rPr>
              <a:t>z</a:t>
            </a:r>
            <a:r>
              <a:rPr sz="1400" spc="-10" dirty="0" smtClean="0">
                <a:latin typeface="Calibri"/>
                <a:cs typeface="Calibri"/>
              </a:rPr>
              <a:t>an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y 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eciben mut</a:t>
            </a:r>
            <a:r>
              <a:rPr sz="1400" spc="-20" dirty="0" smtClean="0">
                <a:latin typeface="Calibri"/>
                <a:cs typeface="Calibri"/>
              </a:rPr>
              <a:t>u</a:t>
            </a:r>
            <a:r>
              <a:rPr sz="1400" spc="-10" dirty="0" smtClean="0">
                <a:latin typeface="Calibri"/>
                <a:cs typeface="Calibri"/>
              </a:rPr>
              <a:t>ame</a:t>
            </a:r>
            <a:r>
              <a:rPr sz="1400" spc="-25" dirty="0" smtClean="0">
                <a:latin typeface="Calibri"/>
                <a:cs typeface="Calibri"/>
              </a:rPr>
              <a:t>n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una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acción: </a:t>
            </a:r>
            <a:r>
              <a:rPr sz="1400" i="1" spc="-40" dirty="0" smtClean="0">
                <a:latin typeface="Calibri"/>
                <a:cs typeface="Calibri"/>
              </a:rPr>
              <a:t>E</a:t>
            </a:r>
            <a:r>
              <a:rPr sz="1400" i="1" spc="-10" dirty="0" smtClean="0">
                <a:latin typeface="Calibri"/>
                <a:cs typeface="Calibri"/>
              </a:rPr>
              <a:t>va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y</a:t>
            </a:r>
            <a:r>
              <a:rPr sz="1400" i="1" spc="-5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Luis</a:t>
            </a:r>
            <a:r>
              <a:rPr sz="1400" i="1" spc="10" dirty="0" smtClean="0">
                <a:latin typeface="Calibri"/>
                <a:cs typeface="Calibri"/>
              </a:rPr>
              <a:t> </a:t>
            </a:r>
            <a:r>
              <a:rPr sz="1400" i="1" spc="-10" dirty="0" smtClean="0">
                <a:latin typeface="Calibri"/>
                <a:cs typeface="Calibri"/>
              </a:rPr>
              <a:t>se b</a:t>
            </a:r>
            <a:r>
              <a:rPr sz="1400" i="1" spc="-15" dirty="0" smtClean="0">
                <a:latin typeface="Calibri"/>
                <a:cs typeface="Calibri"/>
              </a:rPr>
              <a:t>e</a:t>
            </a:r>
            <a:r>
              <a:rPr sz="1400" i="1" spc="-10" dirty="0" smtClean="0">
                <a:latin typeface="Calibri"/>
                <a:cs typeface="Calibri"/>
              </a:rPr>
              <a:t>sar</a:t>
            </a:r>
            <a:r>
              <a:rPr sz="1400" i="1" spc="-5" dirty="0" smtClean="0">
                <a:latin typeface="Calibri"/>
                <a:cs typeface="Calibri"/>
              </a:rPr>
              <a:t>o</a:t>
            </a:r>
            <a:r>
              <a:rPr sz="1400" i="1" spc="-10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ts val="700"/>
              </a:lnSpc>
              <a:spcBef>
                <a:spcPts val="3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64465" algn="ctr">
              <a:lnSpc>
                <a:spcPct val="100000"/>
              </a:lnSpc>
            </a:pPr>
            <a:r>
              <a:rPr sz="1400" b="1" spc="-10" dirty="0" smtClean="0">
                <a:latin typeface="Calibri"/>
                <a:cs typeface="Calibri"/>
              </a:rPr>
              <a:t>Ca</a:t>
            </a:r>
            <a:r>
              <a:rPr sz="1400" b="1" spc="-40" dirty="0" smtClean="0">
                <a:latin typeface="Calibri"/>
                <a:cs typeface="Calibri"/>
              </a:rPr>
              <a:t>r</a:t>
            </a:r>
            <a:r>
              <a:rPr sz="1400" b="1" spc="-10" dirty="0" smtClean="0">
                <a:latin typeface="Calibri"/>
                <a:cs typeface="Calibri"/>
              </a:rPr>
              <a:t>ac</a:t>
            </a:r>
            <a:r>
              <a:rPr sz="1400" b="1" spc="-20" dirty="0" smtClean="0">
                <a:latin typeface="Calibri"/>
                <a:cs typeface="Calibri"/>
              </a:rPr>
              <a:t>t</a:t>
            </a:r>
            <a:r>
              <a:rPr sz="1400" b="1" spc="-5" dirty="0" smtClean="0">
                <a:latin typeface="Calibri"/>
                <a:cs typeface="Calibri"/>
              </a:rPr>
              <a:t>erí</a:t>
            </a:r>
            <a:r>
              <a:rPr sz="1400" b="1" spc="-35" dirty="0" smtClean="0">
                <a:latin typeface="Calibri"/>
                <a:cs typeface="Calibri"/>
              </a:rPr>
              <a:t>s</a:t>
            </a:r>
            <a:r>
              <a:rPr sz="1400" b="1" spc="-10" dirty="0" smtClean="0">
                <a:latin typeface="Calibri"/>
                <a:cs typeface="Calibri"/>
              </a:rPr>
              <a:t>ticas</a:t>
            </a:r>
            <a:r>
              <a:rPr sz="1400" b="1" spc="15" dirty="0" smtClean="0">
                <a:latin typeface="Calibri"/>
                <a:cs typeface="Calibri"/>
              </a:rPr>
              <a:t> </a:t>
            </a:r>
            <a:r>
              <a:rPr sz="1400" b="1" spc="-10" dirty="0" smtClean="0">
                <a:latin typeface="Calibri"/>
                <a:cs typeface="Calibri"/>
              </a:rPr>
              <a:t>de</a:t>
            </a:r>
            <a:r>
              <a:rPr sz="1400" b="1" spc="-15" dirty="0" smtClean="0">
                <a:latin typeface="Calibri"/>
                <a:cs typeface="Calibri"/>
              </a:rPr>
              <a:t> </a:t>
            </a:r>
            <a:r>
              <a:rPr sz="1400" b="1" spc="-10" dirty="0" smtClean="0">
                <a:latin typeface="Calibri"/>
                <a:cs typeface="Calibri"/>
              </a:rPr>
              <a:t>las</a:t>
            </a:r>
            <a:r>
              <a:rPr sz="1400" b="1" spc="5" dirty="0" smtClean="0">
                <a:latin typeface="Calibri"/>
                <a:cs typeface="Calibri"/>
              </a:rPr>
              <a:t> </a:t>
            </a:r>
            <a:r>
              <a:rPr sz="1400" b="1" spc="-10" dirty="0" smtClean="0">
                <a:latin typeface="Calibri"/>
                <a:cs typeface="Calibri"/>
              </a:rPr>
              <a:t>o</a:t>
            </a:r>
            <a:r>
              <a:rPr sz="1400" b="1" spc="-40" dirty="0" smtClean="0">
                <a:latin typeface="Calibri"/>
                <a:cs typeface="Calibri"/>
              </a:rPr>
              <a:t>r</a:t>
            </a:r>
            <a:r>
              <a:rPr sz="1400" b="1" spc="-10" dirty="0" smtClean="0">
                <a:latin typeface="Calibri"/>
                <a:cs typeface="Calibri"/>
              </a:rPr>
              <a:t>aciones </a:t>
            </a:r>
            <a:r>
              <a:rPr sz="1400" b="1" spc="-25" dirty="0" smtClean="0">
                <a:latin typeface="Calibri"/>
                <a:cs typeface="Calibri"/>
              </a:rPr>
              <a:t>r</a:t>
            </a:r>
            <a:r>
              <a:rPr sz="1400" b="1" spc="-10" dirty="0" smtClean="0">
                <a:latin typeface="Calibri"/>
                <a:cs typeface="Calibri"/>
              </a:rPr>
              <a:t>ecíp</a:t>
            </a:r>
            <a:r>
              <a:rPr sz="1400" b="1" spc="-25" dirty="0" smtClean="0">
                <a:latin typeface="Calibri"/>
                <a:cs typeface="Calibri"/>
              </a:rPr>
              <a:t>r</a:t>
            </a:r>
            <a:r>
              <a:rPr sz="1400" b="1" spc="-10" dirty="0" smtClean="0">
                <a:latin typeface="Calibri"/>
                <a:cs typeface="Calibri"/>
              </a:rPr>
              <a:t>o</a:t>
            </a:r>
            <a:r>
              <a:rPr sz="1400" b="1" spc="-15" dirty="0" smtClean="0">
                <a:latin typeface="Calibri"/>
                <a:cs typeface="Calibri"/>
              </a:rPr>
              <a:t>c</a:t>
            </a:r>
            <a:r>
              <a:rPr sz="1400" b="1" spc="-10" dirty="0" smtClean="0">
                <a:latin typeface="Calibri"/>
                <a:cs typeface="Calibri"/>
              </a:rPr>
              <a:t>as</a:t>
            </a:r>
            <a:endParaRPr sz="1400">
              <a:latin typeface="Calibri"/>
              <a:cs typeface="Calibri"/>
            </a:endParaRPr>
          </a:p>
          <a:p>
            <a:pPr>
              <a:lnSpc>
                <a:spcPts val="950"/>
              </a:lnSpc>
              <a:spcBef>
                <a:spcPts val="33"/>
              </a:spcBef>
            </a:pPr>
            <a:endParaRPr sz="95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600" dirty="0" smtClean="0">
                <a:latin typeface="Calibri"/>
                <a:cs typeface="Calibri"/>
              </a:rPr>
              <a:t>Deben </a:t>
            </a:r>
            <a:r>
              <a:rPr sz="1600" spc="-20" dirty="0" smtClean="0">
                <a:latin typeface="Calibri"/>
                <a:cs typeface="Calibri"/>
              </a:rPr>
              <a:t>t</a:t>
            </a:r>
            <a:r>
              <a:rPr sz="1600" spc="0" dirty="0" smtClean="0">
                <a:latin typeface="Calibri"/>
                <a:cs typeface="Calibri"/>
              </a:rPr>
              <a:t>ener</a:t>
            </a:r>
            <a:r>
              <a:rPr sz="1600" spc="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un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suj</a:t>
            </a:r>
            <a:r>
              <a:rPr sz="1600" b="1" spc="-15" dirty="0" smtClean="0">
                <a:latin typeface="Calibri"/>
                <a:cs typeface="Calibri"/>
              </a:rPr>
              <a:t>e</a:t>
            </a:r>
            <a:r>
              <a:rPr sz="1600" b="1" spc="-20" dirty="0" smtClean="0">
                <a:latin typeface="Calibri"/>
                <a:cs typeface="Calibri"/>
              </a:rPr>
              <a:t>t</a:t>
            </a:r>
            <a:r>
              <a:rPr sz="1600" b="1" spc="0" dirty="0" smtClean="0">
                <a:latin typeface="Calibri"/>
                <a:cs typeface="Calibri"/>
              </a:rPr>
              <a:t>o</a:t>
            </a:r>
            <a:r>
              <a:rPr sz="1600" b="1" spc="-10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múlti</a:t>
            </a:r>
            <a:r>
              <a:rPr sz="1600" b="1" spc="-5" dirty="0" smtClean="0">
                <a:latin typeface="Calibri"/>
                <a:cs typeface="Calibri"/>
              </a:rPr>
              <a:t>p</a:t>
            </a:r>
            <a:r>
              <a:rPr sz="1600" b="1" spc="0" dirty="0" smtClean="0">
                <a:latin typeface="Calibri"/>
                <a:cs typeface="Calibri"/>
              </a:rPr>
              <a:t>l</a:t>
            </a:r>
            <a:r>
              <a:rPr sz="1600" b="1" spc="-5" dirty="0" smtClean="0">
                <a:latin typeface="Calibri"/>
                <a:cs typeface="Calibri"/>
              </a:rPr>
              <a:t>e</a:t>
            </a:r>
            <a:r>
              <a:rPr sz="1600" spc="-5" dirty="0" smtClean="0">
                <a:latin typeface="Calibri"/>
                <a:cs typeface="Calibri"/>
              </a:rPr>
              <a:t>;</a:t>
            </a:r>
            <a:r>
              <a:rPr sz="1600" spc="-2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el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b="1" spc="-20" dirty="0" smtClean="0">
                <a:latin typeface="Calibri"/>
                <a:cs typeface="Calibri"/>
              </a:rPr>
              <a:t>v</a:t>
            </a:r>
            <a:r>
              <a:rPr sz="1600" b="1" spc="0" dirty="0" smtClean="0">
                <a:latin typeface="Calibri"/>
                <a:cs typeface="Calibri"/>
              </a:rPr>
              <a:t>erbo</a:t>
            </a:r>
            <a:r>
              <a:rPr sz="1600" b="1" spc="1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apa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ece,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por</a:t>
            </a:r>
            <a:r>
              <a:rPr sz="1600" spc="5" dirty="0" smtClean="0">
                <a:latin typeface="Calibri"/>
                <a:cs typeface="Calibri"/>
              </a:rPr>
              <a:t> </a:t>
            </a:r>
            <a:r>
              <a:rPr sz="1600" spc="-25" dirty="0" smtClean="0">
                <a:latin typeface="Calibri"/>
                <a:cs typeface="Calibri"/>
              </a:rPr>
              <a:t>t</a:t>
            </a:r>
            <a:r>
              <a:rPr sz="1600" spc="0" dirty="0" smtClean="0">
                <a:latin typeface="Calibri"/>
                <a:cs typeface="Calibri"/>
              </a:rPr>
              <a:t>a</a:t>
            </a:r>
            <a:r>
              <a:rPr sz="1600" spc="-20" dirty="0" smtClean="0">
                <a:latin typeface="Calibri"/>
                <a:cs typeface="Calibri"/>
              </a:rPr>
              <a:t>n</a:t>
            </a:r>
            <a:r>
              <a:rPr sz="1600" spc="-25" dirty="0" smtClean="0">
                <a:latin typeface="Calibri"/>
                <a:cs typeface="Calibri"/>
              </a:rPr>
              <a:t>t</a:t>
            </a:r>
            <a:r>
              <a:rPr sz="1600" spc="-30" dirty="0" smtClean="0">
                <a:latin typeface="Calibri"/>
                <a:cs typeface="Calibri"/>
              </a:rPr>
              <a:t>o</a:t>
            </a:r>
            <a:r>
              <a:rPr sz="1600" spc="-5" dirty="0" smtClean="0">
                <a:latin typeface="Calibri"/>
                <a:cs typeface="Calibri"/>
              </a:rPr>
              <a:t>, en</a:t>
            </a:r>
            <a:r>
              <a:rPr sz="1600" spc="10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plu</a:t>
            </a:r>
            <a:r>
              <a:rPr sz="1600" b="1" spc="-40" dirty="0" smtClean="0">
                <a:latin typeface="Calibri"/>
                <a:cs typeface="Calibri"/>
              </a:rPr>
              <a:t>r</a:t>
            </a:r>
            <a:r>
              <a:rPr sz="1600" b="1" spc="0" dirty="0" smtClean="0">
                <a:latin typeface="Calibri"/>
                <a:cs typeface="Calibri"/>
              </a:rPr>
              <a:t>al</a:t>
            </a:r>
            <a:r>
              <a:rPr sz="1600" spc="0" dirty="0" smtClean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1000"/>
              </a:lnSpc>
              <a:buFont typeface="Arial"/>
              <a:buChar char="•"/>
            </a:pPr>
            <a:endParaRPr sz="1000"/>
          </a:p>
          <a:p>
            <a:pPr>
              <a:lnSpc>
                <a:spcPts val="1400"/>
              </a:lnSpc>
              <a:spcBef>
                <a:spcPts val="86"/>
              </a:spcBef>
              <a:buFont typeface="Arial"/>
              <a:buChar char="•"/>
            </a:pPr>
            <a:endParaRPr sz="1400"/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600" spc="-5" dirty="0" smtClean="0">
                <a:latin typeface="Calibri"/>
                <a:cs typeface="Calibri"/>
              </a:rPr>
              <a:t>Puede</a:t>
            </a:r>
            <a:r>
              <a:rPr sz="1600" spc="0" dirty="0" smtClean="0">
                <a:latin typeface="Calibri"/>
                <a:cs typeface="Calibri"/>
              </a:rPr>
              <a:t>n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b="1" spc="0" dirty="0" smtClean="0">
                <a:latin typeface="Calibri"/>
                <a:cs typeface="Calibri"/>
              </a:rPr>
              <a:t>desdobla</a:t>
            </a:r>
            <a:r>
              <a:rPr sz="1600" b="1" spc="-20" dirty="0" smtClean="0">
                <a:latin typeface="Calibri"/>
                <a:cs typeface="Calibri"/>
              </a:rPr>
              <a:t>r</a:t>
            </a:r>
            <a:r>
              <a:rPr sz="1600" b="1" spc="0" dirty="0" smtClean="0">
                <a:latin typeface="Calibri"/>
                <a:cs typeface="Calibri"/>
              </a:rPr>
              <a:t>se</a:t>
            </a:r>
            <a:r>
              <a:rPr sz="1600" b="1" spc="-1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en dos o</a:t>
            </a:r>
            <a:r>
              <a:rPr sz="1600" spc="-4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aciones: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i="1" spc="-40" dirty="0" smtClean="0">
                <a:latin typeface="Calibri"/>
                <a:cs typeface="Calibri"/>
              </a:rPr>
              <a:t>E</a:t>
            </a:r>
            <a:r>
              <a:rPr sz="1600" i="1" spc="0" dirty="0" smtClean="0">
                <a:latin typeface="Calibri"/>
                <a:cs typeface="Calibri"/>
              </a:rPr>
              <a:t>va</a:t>
            </a:r>
            <a:r>
              <a:rPr sz="1600" i="1" spc="5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y </a:t>
            </a:r>
            <a:r>
              <a:rPr sz="1600" i="1" spc="-10" dirty="0" smtClean="0">
                <a:latin typeface="Calibri"/>
                <a:cs typeface="Calibri"/>
              </a:rPr>
              <a:t>L</a:t>
            </a:r>
            <a:r>
              <a:rPr sz="1600" i="1" spc="0" dirty="0" smtClean="0">
                <a:latin typeface="Calibri"/>
                <a:cs typeface="Calibri"/>
              </a:rPr>
              <a:t>uis se besaron: </a:t>
            </a:r>
            <a:r>
              <a:rPr sz="1600" i="1" spc="-35" dirty="0" smtClean="0">
                <a:latin typeface="Calibri"/>
                <a:cs typeface="Calibri"/>
              </a:rPr>
              <a:t>E</a:t>
            </a:r>
            <a:r>
              <a:rPr sz="1600" i="1" spc="0" dirty="0" smtClean="0">
                <a:latin typeface="Calibri"/>
                <a:cs typeface="Calibri"/>
              </a:rPr>
              <a:t>va</a:t>
            </a:r>
            <a:r>
              <a:rPr sz="1600" i="1" spc="5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besó</a:t>
            </a:r>
            <a:r>
              <a:rPr sz="1600" i="1" spc="5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a Luis</a:t>
            </a:r>
            <a:r>
              <a:rPr sz="1600" i="1" spc="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/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Luis besó</a:t>
            </a:r>
            <a:r>
              <a:rPr sz="1600" i="1" spc="5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a </a:t>
            </a:r>
            <a:r>
              <a:rPr sz="1600" i="1" spc="-40" dirty="0" smtClean="0">
                <a:latin typeface="Calibri"/>
                <a:cs typeface="Calibri"/>
              </a:rPr>
              <a:t>E</a:t>
            </a:r>
            <a:r>
              <a:rPr sz="1600" i="1" spc="0" dirty="0" smtClean="0">
                <a:latin typeface="Calibri"/>
                <a:cs typeface="Calibri"/>
              </a:rPr>
              <a:t>va</a:t>
            </a:r>
            <a:r>
              <a:rPr sz="1600" spc="0" dirty="0" smtClean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800"/>
              </a:lnSpc>
              <a:spcBef>
                <a:spcPts val="5"/>
              </a:spcBef>
              <a:buFont typeface="Arial"/>
              <a:buChar char="•"/>
            </a:pPr>
            <a:endParaRPr sz="80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/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sz="1600" dirty="0" smtClean="0">
                <a:latin typeface="Calibri"/>
                <a:cs typeface="Calibri"/>
              </a:rPr>
              <a:t>Como en </a:t>
            </a:r>
            <a:r>
              <a:rPr sz="1600" spc="-5" dirty="0" smtClean="0">
                <a:latin typeface="Calibri"/>
                <a:cs typeface="Calibri"/>
              </a:rPr>
              <a:t>l</a:t>
            </a:r>
            <a:r>
              <a:rPr sz="1600" spc="0" dirty="0" smtClean="0">
                <a:latin typeface="Calibri"/>
                <a:cs typeface="Calibri"/>
              </a:rPr>
              <a:t>as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o</a:t>
            </a:r>
            <a:r>
              <a:rPr sz="1600" spc="-4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aciones </a:t>
            </a:r>
            <a:r>
              <a:rPr sz="1600" spc="-25" dirty="0" smtClean="0">
                <a:latin typeface="Calibri"/>
                <a:cs typeface="Calibri"/>
              </a:rPr>
              <a:t>r</a:t>
            </a:r>
            <a:r>
              <a:rPr sz="1600" spc="-15" dirty="0" smtClean="0">
                <a:latin typeface="Calibri"/>
                <a:cs typeface="Calibri"/>
              </a:rPr>
              <a:t>e</a:t>
            </a:r>
            <a:r>
              <a:rPr sz="1600" spc="0" dirty="0" smtClean="0">
                <a:latin typeface="Calibri"/>
                <a:cs typeface="Calibri"/>
              </a:rPr>
              <a:t>f</a:t>
            </a:r>
            <a:r>
              <a:rPr sz="1600" spc="-5" dirty="0" smtClean="0">
                <a:latin typeface="Calibri"/>
                <a:cs typeface="Calibri"/>
              </a:rPr>
              <a:t>l</a:t>
            </a:r>
            <a:r>
              <a:rPr sz="1600" spc="-25" dirty="0" smtClean="0">
                <a:latin typeface="Calibri"/>
                <a:cs typeface="Calibri"/>
              </a:rPr>
              <a:t>e</a:t>
            </a:r>
            <a:r>
              <a:rPr sz="1600" spc="0" dirty="0" smtClean="0">
                <a:latin typeface="Calibri"/>
                <a:cs typeface="Calibri"/>
              </a:rPr>
              <a:t>xi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as,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el </a:t>
            </a:r>
            <a:r>
              <a:rPr sz="1600" spc="-10" dirty="0" smtClean="0">
                <a:latin typeface="Calibri"/>
                <a:cs typeface="Calibri"/>
              </a:rPr>
              <a:t>p</a:t>
            </a:r>
            <a:r>
              <a:rPr sz="1600" spc="-25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onomb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e</a:t>
            </a:r>
            <a:r>
              <a:rPr sz="1600" spc="10" dirty="0" smtClean="0">
                <a:latin typeface="Calibri"/>
                <a:cs typeface="Calibri"/>
              </a:rPr>
              <a:t> </a:t>
            </a:r>
            <a:r>
              <a:rPr sz="1600" i="1" spc="0" dirty="0" smtClean="0">
                <a:latin typeface="Calibri"/>
                <a:cs typeface="Calibri"/>
              </a:rPr>
              <a:t>se </a:t>
            </a:r>
            <a:r>
              <a:rPr sz="1600" spc="0" dirty="0" smtClean="0">
                <a:latin typeface="Calibri"/>
                <a:cs typeface="Calibri"/>
              </a:rPr>
              <a:t>puede c</a:t>
            </a:r>
            <a:r>
              <a:rPr sz="1600" spc="-10" dirty="0" smtClean="0">
                <a:latin typeface="Calibri"/>
                <a:cs typeface="Calibri"/>
              </a:rPr>
              <a:t>u</a:t>
            </a:r>
            <a:r>
              <a:rPr sz="1600" spc="0" dirty="0" smtClean="0">
                <a:latin typeface="Calibri"/>
                <a:cs typeface="Calibri"/>
              </a:rPr>
              <a:t>mp</a:t>
            </a:r>
            <a:r>
              <a:rPr sz="1600" spc="-5" dirty="0" smtClean="0">
                <a:latin typeface="Calibri"/>
                <a:cs typeface="Calibri"/>
              </a:rPr>
              <a:t>l</a:t>
            </a:r>
            <a:r>
              <a:rPr sz="1600" spc="0" dirty="0" smtClean="0">
                <a:latin typeface="Calibri"/>
                <a:cs typeface="Calibri"/>
              </a:rPr>
              <a:t>ir</a:t>
            </a:r>
            <a:r>
              <a:rPr sz="1600" spc="-2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la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func</a:t>
            </a:r>
            <a:r>
              <a:rPr sz="1600" spc="-10" dirty="0" smtClean="0">
                <a:latin typeface="Calibri"/>
                <a:cs typeface="Calibri"/>
              </a:rPr>
              <a:t>i</a:t>
            </a:r>
            <a:r>
              <a:rPr sz="1600" spc="0" dirty="0" smtClean="0">
                <a:latin typeface="Calibri"/>
                <a:cs typeface="Calibri"/>
              </a:rPr>
              <a:t>ón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de </a:t>
            </a:r>
            <a:r>
              <a:rPr sz="1600" spc="-10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CD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o de CI.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2235">
              <a:lnSpc>
                <a:spcPct val="100000"/>
              </a:lnSpc>
            </a:pPr>
            <a:fld id="{81D60167-4931-47E6-BA6A-407CBD079E47}" type="slidenum"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8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59305" y="4886197"/>
            <a:ext cx="1801495" cy="6032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sz="1600" spc="-40" dirty="0" smtClean="0">
                <a:latin typeface="Calibri"/>
                <a:cs typeface="Calibri"/>
              </a:rPr>
              <a:t>E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 y Lu</a:t>
            </a:r>
            <a:r>
              <a:rPr sz="1600" spc="-10" dirty="0" smtClean="0">
                <a:latin typeface="Calibri"/>
                <a:cs typeface="Calibri"/>
              </a:rPr>
              <a:t>i</a:t>
            </a:r>
            <a:r>
              <a:rPr sz="1600" spc="0" dirty="0" smtClean="0">
                <a:latin typeface="Calibri"/>
                <a:cs typeface="Calibri"/>
              </a:rPr>
              <a:t>s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b="1" u="heavy" spc="0" dirty="0" smtClean="0">
                <a:solidFill>
                  <a:srgbClr val="FF0066"/>
                </a:solidFill>
                <a:latin typeface="Calibri"/>
                <a:cs typeface="Calibri"/>
              </a:rPr>
              <a:t>se</a:t>
            </a:r>
            <a:r>
              <a:rPr sz="16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besa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on.</a:t>
            </a:r>
            <a:endParaRPr sz="1600">
              <a:latin typeface="Calibri"/>
              <a:cs typeface="Calibri"/>
            </a:endParaRPr>
          </a:p>
          <a:p>
            <a:pPr marL="77470" algn="ctr">
              <a:lnSpc>
                <a:spcPct val="100000"/>
              </a:lnSpc>
              <a:spcBef>
                <a:spcPts val="275"/>
              </a:spcBef>
            </a:pPr>
            <a:r>
              <a:rPr sz="1000" b="1" spc="-5" dirty="0" smtClean="0">
                <a:latin typeface="Calibri"/>
                <a:cs typeface="Calibri"/>
              </a:rPr>
              <a:t>CD</a:t>
            </a:r>
            <a:endParaRPr sz="1000">
              <a:latin typeface="Calibri"/>
              <a:cs typeface="Calibri"/>
            </a:endParaRPr>
          </a:p>
          <a:p>
            <a:pPr marL="78740" algn="ctr">
              <a:lnSpc>
                <a:spcPct val="100000"/>
              </a:lnSpc>
            </a:pPr>
            <a:r>
              <a:rPr sz="1000" b="1" spc="-5" dirty="0" smtClean="0">
                <a:latin typeface="Calibri"/>
                <a:cs typeface="Calibri"/>
              </a:rPr>
              <a:t>(</a:t>
            </a:r>
            <a:r>
              <a:rPr sz="1000" b="1" spc="0" dirty="0" smtClean="0">
                <a:latin typeface="Calibri"/>
                <a:cs typeface="Calibri"/>
              </a:rPr>
              <a:t>Pron)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67560" y="4886197"/>
            <a:ext cx="2371090" cy="2673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45" dirty="0" smtClean="0">
                <a:latin typeface="Calibri"/>
                <a:cs typeface="Calibri"/>
              </a:rPr>
              <a:t>E</a:t>
            </a:r>
            <a:r>
              <a:rPr sz="1600" spc="-25" dirty="0" smtClean="0">
                <a:latin typeface="Calibri"/>
                <a:cs typeface="Calibri"/>
              </a:rPr>
              <a:t>v</a:t>
            </a:r>
            <a:r>
              <a:rPr sz="1600" spc="0" dirty="0" smtClean="0">
                <a:latin typeface="Calibri"/>
                <a:cs typeface="Calibri"/>
              </a:rPr>
              <a:t>a y Lu</a:t>
            </a:r>
            <a:r>
              <a:rPr sz="1600" spc="-10" dirty="0" smtClean="0">
                <a:latin typeface="Calibri"/>
                <a:cs typeface="Calibri"/>
              </a:rPr>
              <a:t>i</a:t>
            </a:r>
            <a:r>
              <a:rPr sz="1600" spc="0" dirty="0" smtClean="0">
                <a:latin typeface="Calibri"/>
                <a:cs typeface="Calibri"/>
              </a:rPr>
              <a:t>s</a:t>
            </a:r>
            <a:r>
              <a:rPr sz="1600" spc="5" dirty="0" smtClean="0">
                <a:latin typeface="Calibri"/>
                <a:cs typeface="Calibri"/>
              </a:rPr>
              <a:t> </a:t>
            </a:r>
            <a:r>
              <a:rPr sz="1600" b="1" u="heavy" spc="0" dirty="0" smtClean="0">
                <a:solidFill>
                  <a:srgbClr val="FF0066"/>
                </a:solidFill>
                <a:latin typeface="Calibri"/>
                <a:cs typeface="Calibri"/>
              </a:rPr>
              <a:t>se</a:t>
            </a:r>
            <a:r>
              <a:rPr sz="1600" b="1" spc="-1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1600" spc="0" dirty="0" smtClean="0">
                <a:latin typeface="Calibri"/>
                <a:cs typeface="Calibri"/>
              </a:rPr>
              <a:t>die</a:t>
            </a:r>
            <a:r>
              <a:rPr sz="1600" spc="-30" dirty="0" smtClean="0">
                <a:latin typeface="Calibri"/>
                <a:cs typeface="Calibri"/>
              </a:rPr>
              <a:t>r</a:t>
            </a:r>
            <a:r>
              <a:rPr sz="1600" spc="0" dirty="0" smtClean="0">
                <a:latin typeface="Calibri"/>
                <a:cs typeface="Calibri"/>
              </a:rPr>
              <a:t>on</a:t>
            </a:r>
            <a:r>
              <a:rPr sz="1600" spc="-5" dirty="0" smtClean="0">
                <a:latin typeface="Calibri"/>
                <a:cs typeface="Calibri"/>
              </a:rPr>
              <a:t> </a:t>
            </a:r>
            <a:r>
              <a:rPr sz="1600" u="heavy" spc="0" dirty="0" smtClean="0">
                <a:latin typeface="Calibri"/>
                <a:cs typeface="Calibri"/>
              </a:rPr>
              <a:t>un</a:t>
            </a:r>
            <a:r>
              <a:rPr sz="1600" u="heavy" spc="-5" dirty="0" smtClean="0">
                <a:latin typeface="Calibri"/>
                <a:cs typeface="Calibri"/>
              </a:rPr>
              <a:t> </a:t>
            </a:r>
            <a:r>
              <a:rPr sz="1600" u="heavy" spc="-10" dirty="0" smtClean="0">
                <a:latin typeface="Calibri"/>
                <a:cs typeface="Calibri"/>
              </a:rPr>
              <a:t>b</a:t>
            </a:r>
            <a:r>
              <a:rPr sz="1600" u="heavy" spc="0" dirty="0" smtClean="0">
                <a:latin typeface="Calibri"/>
                <a:cs typeface="Calibri"/>
              </a:rPr>
              <a:t>es</a:t>
            </a:r>
            <a:r>
              <a:rPr sz="1600" u="heavy" spc="-5" dirty="0" smtClean="0">
                <a:latin typeface="Calibri"/>
                <a:cs typeface="Calibri"/>
              </a:rPr>
              <a:t>o</a:t>
            </a:r>
            <a:r>
              <a:rPr sz="1600" spc="0" dirty="0" smtClean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24626" y="5165344"/>
            <a:ext cx="354965" cy="3244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1270" algn="ctr">
              <a:lnSpc>
                <a:spcPct val="100000"/>
              </a:lnSpc>
            </a:pPr>
            <a:r>
              <a:rPr sz="1000" b="1" spc="-5" dirty="0" smtClean="0">
                <a:latin typeface="Calibri"/>
                <a:cs typeface="Calibri"/>
              </a:rPr>
              <a:t>CI</a:t>
            </a:r>
            <a:endParaRPr sz="1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000" b="1" spc="-5" dirty="0" smtClean="0">
                <a:latin typeface="Calibri"/>
                <a:cs typeface="Calibri"/>
              </a:rPr>
              <a:t>(</a:t>
            </a:r>
            <a:r>
              <a:rPr sz="1000" b="1" spc="0" dirty="0" smtClean="0">
                <a:latin typeface="Calibri"/>
                <a:cs typeface="Calibri"/>
              </a:rPr>
              <a:t>Pron)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109714" y="5165344"/>
            <a:ext cx="269875" cy="3244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48260">
              <a:lnSpc>
                <a:spcPct val="100000"/>
              </a:lnSpc>
            </a:pPr>
            <a:r>
              <a:rPr sz="1000" b="1" spc="-5" dirty="0" smtClean="0">
                <a:latin typeface="Calibri"/>
                <a:cs typeface="Calibri"/>
              </a:rPr>
              <a:t>CD (GN</a:t>
            </a:r>
            <a:r>
              <a:rPr sz="1000" b="1" spc="0" dirty="0" smtClean="0">
                <a:latin typeface="Calibri"/>
                <a:cs typeface="Calibri"/>
              </a:rPr>
              <a:t>)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"/>
            <a:ext cx="9144000" cy="696023"/>
          </a:xfrm>
          <a:custGeom>
            <a:avLst/>
            <a:gdLst/>
            <a:ahLst/>
            <a:cxnLst/>
            <a:rect l="l" t="t" r="r" b="b"/>
            <a:pathLst>
              <a:path w="9144000" h="696023">
                <a:moveTo>
                  <a:pt x="0" y="696023"/>
                </a:moveTo>
                <a:lnTo>
                  <a:pt x="9144000" y="696023"/>
                </a:lnTo>
                <a:lnTo>
                  <a:pt x="9144000" y="0"/>
                </a:lnTo>
                <a:lnTo>
                  <a:pt x="0" y="0"/>
                </a:lnTo>
                <a:lnTo>
                  <a:pt x="0" y="696023"/>
                </a:lnTo>
                <a:close/>
              </a:path>
            </a:pathLst>
          </a:custGeom>
          <a:solidFill>
            <a:srgbClr val="00205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0" y="108965"/>
            <a:ext cx="1127759" cy="460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800" b="1" dirty="0" smtClean="0">
                <a:solidFill>
                  <a:srgbClr val="FF0066"/>
                </a:solidFill>
                <a:latin typeface="Calibri"/>
                <a:cs typeface="Calibri"/>
              </a:rPr>
              <a:t>Las</a:t>
            </a:r>
            <a:r>
              <a:rPr sz="2800" b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o</a:t>
            </a:r>
            <a:r>
              <a:rPr sz="2800" b="1" spc="-6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aciones</a:t>
            </a:r>
            <a:r>
              <a:rPr sz="2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según</a:t>
            </a:r>
            <a:r>
              <a:rPr sz="2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su e</a:t>
            </a:r>
            <a:r>
              <a:rPr sz="2800" b="1" spc="-40" dirty="0" smtClean="0">
                <a:solidFill>
                  <a:srgbClr val="FF0066"/>
                </a:solidFill>
                <a:latin typeface="Calibri"/>
                <a:cs typeface="Calibri"/>
              </a:rPr>
              <a:t>s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tructu</a:t>
            </a:r>
            <a:r>
              <a:rPr sz="2800" b="1" spc="-60" dirty="0" smtClean="0">
                <a:solidFill>
                  <a:srgbClr val="FF0066"/>
                </a:solidFill>
                <a:latin typeface="Calibri"/>
                <a:cs typeface="Calibri"/>
              </a:rPr>
              <a:t>r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2800" b="1" spc="5" dirty="0" smtClean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800" b="1" spc="-10" dirty="0" smtClean="0">
                <a:solidFill>
                  <a:srgbClr val="FF0066"/>
                </a:solidFill>
                <a:latin typeface="Calibri"/>
                <a:cs typeface="Calibri"/>
              </a:rPr>
              <a:t>si</a:t>
            </a:r>
            <a:r>
              <a:rPr sz="2800" b="1" spc="-40" dirty="0" smtClean="0">
                <a:solidFill>
                  <a:srgbClr val="FF0066"/>
                </a:solidFill>
                <a:latin typeface="Calibri"/>
                <a:cs typeface="Calibri"/>
              </a:rPr>
              <a:t>nt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ácti</a:t>
            </a:r>
            <a:r>
              <a:rPr sz="2800" b="1" spc="-20" dirty="0" smtClean="0">
                <a:solidFill>
                  <a:srgbClr val="FF0066"/>
                </a:solidFill>
                <a:latin typeface="Calibri"/>
                <a:cs typeface="Calibri"/>
              </a:rPr>
              <a:t>c</a:t>
            </a:r>
            <a:r>
              <a:rPr sz="2800" b="1" spc="0" dirty="0" smtClean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68827" y="1605394"/>
            <a:ext cx="3013075" cy="369328"/>
          </a:xfrm>
          <a:custGeom>
            <a:avLst/>
            <a:gdLst/>
            <a:ahLst/>
            <a:cxnLst/>
            <a:rect l="l" t="t" r="r" b="b"/>
            <a:pathLst>
              <a:path w="3013075" h="369328">
                <a:moveTo>
                  <a:pt x="0" y="369328"/>
                </a:moveTo>
                <a:lnTo>
                  <a:pt x="3013075" y="369328"/>
                </a:lnTo>
                <a:lnTo>
                  <a:pt x="301307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68827" y="1605394"/>
            <a:ext cx="3013075" cy="369328"/>
          </a:xfrm>
          <a:custGeom>
            <a:avLst/>
            <a:gdLst/>
            <a:ahLst/>
            <a:cxnLst/>
            <a:rect l="l" t="t" r="r" b="b"/>
            <a:pathLst>
              <a:path w="3013075" h="369328">
                <a:moveTo>
                  <a:pt x="0" y="369328"/>
                </a:moveTo>
                <a:lnTo>
                  <a:pt x="3013075" y="369328"/>
                </a:lnTo>
                <a:lnTo>
                  <a:pt x="301307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147822" y="1636776"/>
            <a:ext cx="2829560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latin typeface="Calibri"/>
                <a:cs typeface="Calibri"/>
              </a:rPr>
              <a:t>P</a:t>
            </a:r>
            <a:r>
              <a:rPr sz="1800" b="1" spc="-15" dirty="0" smtClean="0">
                <a:latin typeface="Calibri"/>
                <a:cs typeface="Calibri"/>
              </a:rPr>
              <a:t>r</a:t>
            </a:r>
            <a:r>
              <a:rPr sz="1800" b="1" spc="0" dirty="0" smtClean="0">
                <a:latin typeface="Calibri"/>
                <a:cs typeface="Calibri"/>
              </a:rPr>
              <a:t>esen</a:t>
            </a:r>
            <a:r>
              <a:rPr sz="1800" b="1" spc="-10" dirty="0" smtClean="0">
                <a:latin typeface="Calibri"/>
                <a:cs typeface="Calibri"/>
              </a:rPr>
              <a:t>c</a:t>
            </a:r>
            <a:r>
              <a:rPr sz="1800" b="1" spc="-15" dirty="0" smtClean="0">
                <a:latin typeface="Calibri"/>
                <a:cs typeface="Calibri"/>
              </a:rPr>
              <a:t>i</a:t>
            </a:r>
            <a:r>
              <a:rPr sz="1800" b="1" spc="-10" dirty="0" smtClean="0">
                <a:latin typeface="Calibri"/>
                <a:cs typeface="Calibri"/>
              </a:rPr>
              <a:t>a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-55" dirty="0" smtClean="0">
                <a:latin typeface="Calibri"/>
                <a:cs typeface="Calibri"/>
              </a:rPr>
              <a:t>/</a:t>
            </a:r>
            <a:r>
              <a:rPr sz="1800" b="1" spc="-10" dirty="0" smtClean="0">
                <a:latin typeface="Calibri"/>
                <a:cs typeface="Calibri"/>
              </a:rPr>
              <a:t>ause</a:t>
            </a:r>
            <a:r>
              <a:rPr sz="1800" b="1" spc="-15" dirty="0" smtClean="0">
                <a:latin typeface="Calibri"/>
                <a:cs typeface="Calibri"/>
              </a:rPr>
              <a:t>n</a:t>
            </a:r>
            <a:r>
              <a:rPr sz="1800" b="1" spc="0" dirty="0" smtClean="0">
                <a:latin typeface="Calibri"/>
                <a:cs typeface="Calibri"/>
              </a:rPr>
              <a:t>c</a:t>
            </a:r>
            <a:r>
              <a:rPr sz="1800" b="1" spc="-10" dirty="0" smtClean="0">
                <a:latin typeface="Calibri"/>
                <a:cs typeface="Calibri"/>
              </a:rPr>
              <a:t>ia</a:t>
            </a:r>
            <a:r>
              <a:rPr sz="1800" b="1" spc="-15" dirty="0" smtClean="0">
                <a:latin typeface="Calibri"/>
                <a:cs typeface="Calibri"/>
              </a:rPr>
              <a:t> </a:t>
            </a:r>
            <a:r>
              <a:rPr sz="1800" b="1" spc="0" dirty="0" smtClean="0">
                <a:latin typeface="Calibri"/>
                <a:cs typeface="Calibri"/>
              </a:rPr>
              <a:t>de suj</a:t>
            </a:r>
            <a:r>
              <a:rPr sz="1800" b="1" spc="-15" dirty="0" smtClean="0">
                <a:latin typeface="Calibri"/>
                <a:cs typeface="Calibri"/>
              </a:rPr>
              <a:t>e</a:t>
            </a:r>
            <a:r>
              <a:rPr sz="1800" b="1" spc="-30" dirty="0" smtClean="0">
                <a:latin typeface="Calibri"/>
                <a:cs typeface="Calibri"/>
              </a:rPr>
              <a:t>t</a:t>
            </a:r>
            <a:r>
              <a:rPr sz="1800" b="1" spc="-10" dirty="0" smtClean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26997" y="2408669"/>
            <a:ext cx="1442212" cy="369328"/>
          </a:xfrm>
          <a:custGeom>
            <a:avLst/>
            <a:gdLst/>
            <a:ahLst/>
            <a:cxnLst/>
            <a:rect l="l" t="t" r="r" b="b"/>
            <a:pathLst>
              <a:path w="1442212" h="369328">
                <a:moveTo>
                  <a:pt x="0" y="369328"/>
                </a:moveTo>
                <a:lnTo>
                  <a:pt x="1442212" y="369328"/>
                </a:lnTo>
                <a:lnTo>
                  <a:pt x="144221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26997" y="2408669"/>
            <a:ext cx="1442212" cy="369328"/>
          </a:xfrm>
          <a:custGeom>
            <a:avLst/>
            <a:gdLst/>
            <a:ahLst/>
            <a:cxnLst/>
            <a:rect l="l" t="t" r="r" b="b"/>
            <a:pathLst>
              <a:path w="1442212" h="369328">
                <a:moveTo>
                  <a:pt x="0" y="369328"/>
                </a:moveTo>
                <a:lnTo>
                  <a:pt x="1442212" y="369328"/>
                </a:lnTo>
                <a:lnTo>
                  <a:pt x="144221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24735" y="2440178"/>
            <a:ext cx="104838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30" dirty="0" smtClean="0">
                <a:latin typeface="Calibri"/>
                <a:cs typeface="Calibri"/>
              </a:rPr>
              <a:t>P</a:t>
            </a:r>
            <a:r>
              <a:rPr sz="1800" b="1" spc="0" dirty="0" smtClean="0">
                <a:latin typeface="Calibri"/>
                <a:cs typeface="Calibri"/>
              </a:rPr>
              <a:t>e</a:t>
            </a:r>
            <a:r>
              <a:rPr sz="1800" b="1" spc="-25" dirty="0" smtClean="0">
                <a:latin typeface="Calibri"/>
                <a:cs typeface="Calibri"/>
              </a:rPr>
              <a:t>r</a:t>
            </a:r>
            <a:r>
              <a:rPr sz="1800" b="1" spc="-10" dirty="0" smtClean="0">
                <a:latin typeface="Calibri"/>
                <a:cs typeface="Calibri"/>
              </a:rPr>
              <a:t>sonales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070219" y="2408669"/>
            <a:ext cx="1465833" cy="369328"/>
          </a:xfrm>
          <a:custGeom>
            <a:avLst/>
            <a:gdLst/>
            <a:ahLst/>
            <a:cxnLst/>
            <a:rect l="l" t="t" r="r" b="b"/>
            <a:pathLst>
              <a:path w="1465833" h="369328">
                <a:moveTo>
                  <a:pt x="0" y="369328"/>
                </a:moveTo>
                <a:lnTo>
                  <a:pt x="1465833" y="369328"/>
                </a:lnTo>
                <a:lnTo>
                  <a:pt x="146583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070219" y="2408669"/>
            <a:ext cx="1465833" cy="369328"/>
          </a:xfrm>
          <a:custGeom>
            <a:avLst/>
            <a:gdLst/>
            <a:ahLst/>
            <a:cxnLst/>
            <a:rect l="l" t="t" r="r" b="b"/>
            <a:pathLst>
              <a:path w="1465833" h="369328">
                <a:moveTo>
                  <a:pt x="0" y="369328"/>
                </a:moveTo>
                <a:lnTo>
                  <a:pt x="1465833" y="369328"/>
                </a:lnTo>
                <a:lnTo>
                  <a:pt x="146583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154928" y="2440178"/>
            <a:ext cx="129730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latin typeface="Calibri"/>
                <a:cs typeface="Calibri"/>
              </a:rPr>
              <a:t>Impe</a:t>
            </a:r>
            <a:r>
              <a:rPr sz="1800" b="1" spc="-25" dirty="0" smtClean="0">
                <a:latin typeface="Calibri"/>
                <a:cs typeface="Calibri"/>
              </a:rPr>
              <a:t>r</a:t>
            </a:r>
            <a:r>
              <a:rPr sz="1800" b="1" spc="-10" dirty="0" smtClean="0">
                <a:latin typeface="Calibri"/>
                <a:cs typeface="Calibri"/>
              </a:rPr>
              <a:t>s</a:t>
            </a:r>
            <a:r>
              <a:rPr sz="1800" b="1" spc="-25" dirty="0" smtClean="0">
                <a:latin typeface="Calibri"/>
                <a:cs typeface="Calibri"/>
              </a:rPr>
              <a:t>o</a:t>
            </a:r>
            <a:r>
              <a:rPr sz="1800" b="1" spc="-10" dirty="0" smtClean="0">
                <a:latin typeface="Calibri"/>
                <a:cs typeface="Calibri"/>
              </a:rPr>
              <a:t>n</a:t>
            </a:r>
            <a:r>
              <a:rPr sz="1800" b="1" spc="-20" dirty="0" smtClean="0">
                <a:latin typeface="Calibri"/>
                <a:cs typeface="Calibri"/>
              </a:rPr>
              <a:t>a</a:t>
            </a:r>
            <a:r>
              <a:rPr sz="1800" b="1" spc="0" dirty="0" smtClean="0">
                <a:latin typeface="Calibri"/>
                <a:cs typeface="Calibri"/>
              </a:rPr>
              <a:t>l</a:t>
            </a:r>
            <a:r>
              <a:rPr sz="1800" b="1" spc="-15" dirty="0" smtClean="0">
                <a:latin typeface="Calibri"/>
                <a:cs typeface="Calibri"/>
              </a:rPr>
              <a:t>e</a:t>
            </a:r>
            <a:r>
              <a:rPr sz="1800" b="1" spc="-10" dirty="0" smtClean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13358" y="3025178"/>
            <a:ext cx="3069590" cy="954112"/>
          </a:xfrm>
          <a:custGeom>
            <a:avLst/>
            <a:gdLst/>
            <a:ahLst/>
            <a:cxnLst/>
            <a:rect l="l" t="t" r="r" b="b"/>
            <a:pathLst>
              <a:path w="3069590" h="954112">
                <a:moveTo>
                  <a:pt x="0" y="954112"/>
                </a:moveTo>
                <a:lnTo>
                  <a:pt x="3069590" y="954112"/>
                </a:lnTo>
                <a:lnTo>
                  <a:pt x="3069590" y="0"/>
                </a:lnTo>
                <a:lnTo>
                  <a:pt x="0" y="0"/>
                </a:lnTo>
                <a:lnTo>
                  <a:pt x="0" y="954112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72566" y="3059429"/>
            <a:ext cx="2751455" cy="6616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0480" marR="12700" indent="-18415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Las o</a:t>
            </a:r>
            <a:r>
              <a:rPr sz="1400" spc="-4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acio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es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sonal</a:t>
            </a:r>
            <a:r>
              <a:rPr sz="1400" spc="-5" dirty="0" smtClean="0">
                <a:latin typeface="Calibri"/>
                <a:cs typeface="Calibri"/>
              </a:rPr>
              <a:t>e</a:t>
            </a:r>
            <a:r>
              <a:rPr sz="1400" spc="-10" dirty="0" smtClean="0">
                <a:latin typeface="Calibri"/>
                <a:cs typeface="Calibri"/>
              </a:rPr>
              <a:t>s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son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aquell</a:t>
            </a:r>
            <a:r>
              <a:rPr sz="1400" spc="-5" dirty="0" smtClean="0">
                <a:latin typeface="Calibri"/>
                <a:cs typeface="Calibri"/>
              </a:rPr>
              <a:t>a</a:t>
            </a:r>
            <a:r>
              <a:rPr sz="1400" spc="-10" dirty="0" smtClean="0">
                <a:latin typeface="Calibri"/>
                <a:cs typeface="Calibri"/>
              </a:rPr>
              <a:t>s que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tie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suj</a:t>
            </a:r>
            <a:r>
              <a:rPr sz="1400" spc="-20" dirty="0" smtClean="0">
                <a:latin typeface="Calibri"/>
                <a:cs typeface="Calibri"/>
              </a:rPr>
              <a:t>et</a:t>
            </a:r>
            <a:r>
              <a:rPr sz="1400" spc="-35" dirty="0" smtClean="0">
                <a:latin typeface="Calibri"/>
                <a:cs typeface="Calibri"/>
              </a:rPr>
              <a:t>o</a:t>
            </a:r>
            <a:r>
              <a:rPr sz="1400" spc="-5" dirty="0" smtClean="0">
                <a:latin typeface="Calibri"/>
                <a:cs typeface="Calibri"/>
              </a:rPr>
              <a:t>,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40" dirty="0" smtClean="0">
                <a:latin typeface="Calibri"/>
                <a:cs typeface="Calibri"/>
              </a:rPr>
              <a:t>y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sea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35" dirty="0" smtClean="0">
                <a:latin typeface="Calibri"/>
                <a:cs typeface="Calibri"/>
              </a:rPr>
              <a:t>e</a:t>
            </a:r>
            <a:r>
              <a:rPr sz="1400" spc="-10" dirty="0" smtClean="0">
                <a:latin typeface="Calibri"/>
                <a:cs typeface="Calibri"/>
              </a:rPr>
              <a:t>xpl</a:t>
            </a:r>
            <a:r>
              <a:rPr sz="1400" spc="-5" dirty="0" smtClean="0">
                <a:latin typeface="Calibri"/>
                <a:cs typeface="Calibri"/>
              </a:rPr>
              <a:t>íci</a:t>
            </a:r>
            <a:r>
              <a:rPr sz="1400" spc="-15" dirty="0" smtClean="0">
                <a:latin typeface="Calibri"/>
                <a:cs typeface="Calibri"/>
              </a:rPr>
              <a:t>t</a:t>
            </a:r>
            <a:r>
              <a:rPr sz="1400" spc="-35" dirty="0" smtClean="0">
                <a:latin typeface="Calibri"/>
                <a:cs typeface="Calibri"/>
              </a:rPr>
              <a:t>o</a:t>
            </a:r>
            <a:r>
              <a:rPr sz="1400" spc="-5" dirty="0" smtClean="0">
                <a:latin typeface="Calibri"/>
                <a:cs typeface="Calibri"/>
              </a:rPr>
              <a:t>,</a:t>
            </a:r>
            <a:r>
              <a:rPr sz="1400" spc="20" dirty="0" smtClean="0">
                <a:latin typeface="Calibri"/>
                <a:cs typeface="Calibri"/>
              </a:rPr>
              <a:t> </a:t>
            </a:r>
            <a:r>
              <a:rPr sz="1400" spc="-40" dirty="0" smtClean="0">
                <a:latin typeface="Calibri"/>
                <a:cs typeface="Calibri"/>
              </a:rPr>
              <a:t>y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 marL="232410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sea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áci</a:t>
            </a:r>
            <a:r>
              <a:rPr sz="1400" spc="-20" dirty="0" smtClean="0">
                <a:latin typeface="Calibri"/>
                <a:cs typeface="Calibri"/>
              </a:rPr>
              <a:t>t</a:t>
            </a:r>
            <a:r>
              <a:rPr sz="1400" spc="-35" dirty="0" smtClean="0">
                <a:latin typeface="Calibri"/>
                <a:cs typeface="Calibri"/>
              </a:rPr>
              <a:t>o</a:t>
            </a:r>
            <a:r>
              <a:rPr sz="1400" spc="-5" dirty="0" smtClean="0">
                <a:latin typeface="Calibri"/>
                <a:cs typeface="Calibri"/>
              </a:rPr>
              <a:t>,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el</a:t>
            </a:r>
            <a:r>
              <a:rPr sz="1400" spc="-10" dirty="0" smtClean="0">
                <a:latin typeface="Calibri"/>
                <a:cs typeface="Calibri"/>
              </a:rPr>
              <a:t>í</a:t>
            </a:r>
            <a:r>
              <a:rPr sz="1400" spc="-20" dirty="0" smtClean="0">
                <a:latin typeface="Calibri"/>
                <a:cs typeface="Calibri"/>
              </a:rPr>
              <a:t>p</a:t>
            </a:r>
            <a:r>
              <a:rPr sz="1400" spc="-5" dirty="0" smtClean="0">
                <a:latin typeface="Calibri"/>
                <a:cs typeface="Calibri"/>
              </a:rPr>
              <a:t>ti</a:t>
            </a:r>
            <a:r>
              <a:rPr sz="1400" spc="-25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u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omit</a:t>
            </a:r>
            <a:r>
              <a:rPr sz="1400" spc="-15" dirty="0" smtClean="0">
                <a:latin typeface="Calibri"/>
                <a:cs typeface="Calibri"/>
              </a:rPr>
              <a:t>i</a:t>
            </a:r>
            <a:r>
              <a:rPr sz="1400" spc="-10" dirty="0" smtClean="0">
                <a:latin typeface="Calibri"/>
                <a:cs typeface="Calibri"/>
              </a:rPr>
              <a:t>do.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280786" y="3025178"/>
            <a:ext cx="3044697" cy="954112"/>
          </a:xfrm>
          <a:custGeom>
            <a:avLst/>
            <a:gdLst/>
            <a:ahLst/>
            <a:cxnLst/>
            <a:rect l="l" t="t" r="r" b="b"/>
            <a:pathLst>
              <a:path w="3044698" h="954112">
                <a:moveTo>
                  <a:pt x="0" y="954112"/>
                </a:moveTo>
                <a:lnTo>
                  <a:pt x="3044697" y="954112"/>
                </a:lnTo>
                <a:lnTo>
                  <a:pt x="3044697" y="0"/>
                </a:lnTo>
                <a:lnTo>
                  <a:pt x="0" y="0"/>
                </a:lnTo>
                <a:lnTo>
                  <a:pt x="0" y="954112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482590" y="3059429"/>
            <a:ext cx="2640965" cy="8750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226060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Las o</a:t>
            </a:r>
            <a:r>
              <a:rPr sz="1400" spc="-4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acio</a:t>
            </a:r>
            <a:r>
              <a:rPr sz="1400" spc="-15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es</a:t>
            </a:r>
            <a:r>
              <a:rPr sz="1400" spc="10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i</a:t>
            </a:r>
            <a:r>
              <a:rPr sz="1400" spc="-20" dirty="0" smtClean="0">
                <a:latin typeface="Calibri"/>
                <a:cs typeface="Calibri"/>
              </a:rPr>
              <a:t>m</a:t>
            </a: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sonales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(o un</a:t>
            </a:r>
            <a:r>
              <a:rPr sz="1400" spc="-15" dirty="0" smtClean="0">
                <a:latin typeface="Calibri"/>
                <a:cs typeface="Calibri"/>
              </a:rPr>
              <a:t>i</a:t>
            </a: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son</a:t>
            </a:r>
            <a:r>
              <a:rPr sz="1400" spc="-5" dirty="0" smtClean="0">
                <a:latin typeface="Calibri"/>
                <a:cs typeface="Calibri"/>
              </a:rPr>
              <a:t>ales)</a:t>
            </a:r>
            <a:r>
              <a:rPr sz="1400" spc="25" dirty="0" smtClean="0">
                <a:latin typeface="Calibri"/>
                <a:cs typeface="Calibri"/>
              </a:rPr>
              <a:t>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ecen de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suj</a:t>
            </a:r>
            <a:r>
              <a:rPr sz="1400" spc="-20" dirty="0" smtClean="0">
                <a:latin typeface="Calibri"/>
                <a:cs typeface="Calibri"/>
              </a:rPr>
              <a:t>et</a:t>
            </a:r>
            <a:r>
              <a:rPr sz="1400" spc="-10" dirty="0" smtClean="0">
                <a:latin typeface="Calibri"/>
                <a:cs typeface="Calibri"/>
              </a:rPr>
              <a:t>o;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el </a:t>
            </a:r>
            <a:r>
              <a:rPr sz="1400" spc="-25" dirty="0" smtClean="0">
                <a:latin typeface="Calibri"/>
                <a:cs typeface="Calibri"/>
              </a:rPr>
              <a:t>v</a:t>
            </a:r>
            <a:r>
              <a:rPr sz="1400" spc="-10" dirty="0" smtClean="0">
                <a:latin typeface="Calibri"/>
                <a:cs typeface="Calibri"/>
              </a:rPr>
              <a:t>erbo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se </a:t>
            </a:r>
            <a:r>
              <a:rPr sz="1400" spc="-20" dirty="0" smtClean="0">
                <a:latin typeface="Calibri"/>
                <a:cs typeface="Calibri"/>
              </a:rPr>
              <a:t>c</a:t>
            </a:r>
            <a:r>
              <a:rPr sz="1400" spc="-10" dirty="0" smtClean="0">
                <a:latin typeface="Calibri"/>
                <a:cs typeface="Calibri"/>
              </a:rPr>
              <a:t>onju</a:t>
            </a:r>
            <a:r>
              <a:rPr sz="1400" spc="-40" dirty="0" smtClean="0">
                <a:latin typeface="Calibri"/>
                <a:cs typeface="Calibri"/>
              </a:rPr>
              <a:t>g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si</a:t>
            </a:r>
            <a:r>
              <a:rPr sz="1400" spc="-15" dirty="0" smtClean="0">
                <a:latin typeface="Calibri"/>
                <a:cs typeface="Calibri"/>
              </a:rPr>
              <a:t>e</a:t>
            </a:r>
            <a:r>
              <a:rPr sz="1400" spc="-10" dirty="0" smtClean="0">
                <a:latin typeface="Calibri"/>
                <a:cs typeface="Calibri"/>
              </a:rPr>
              <a:t>mp</a:t>
            </a:r>
            <a:r>
              <a:rPr sz="1400" spc="-30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en</a:t>
            </a:r>
            <a:r>
              <a:rPr sz="1400" spc="-5" dirty="0" smtClean="0">
                <a:latin typeface="Calibri"/>
                <a:cs typeface="Calibri"/>
              </a:rPr>
              <a:t> </a:t>
            </a:r>
            <a:r>
              <a:rPr sz="1400" spc="-25" dirty="0" smtClean="0">
                <a:latin typeface="Calibri"/>
                <a:cs typeface="Calibri"/>
              </a:rPr>
              <a:t>t</a:t>
            </a:r>
            <a:r>
              <a:rPr sz="1400" spc="-10" dirty="0" smtClean="0">
                <a:latin typeface="Calibri"/>
                <a:cs typeface="Calibri"/>
              </a:rPr>
              <a:t>e</a:t>
            </a:r>
            <a:r>
              <a:rPr sz="1400" spc="-2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ce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 marL="406400">
              <a:lnSpc>
                <a:spcPct val="100000"/>
              </a:lnSpc>
            </a:pPr>
            <a:r>
              <a:rPr sz="1400" spc="-10" dirty="0" smtClean="0">
                <a:latin typeface="Calibri"/>
                <a:cs typeface="Calibri"/>
              </a:rPr>
              <a:t>pe</a:t>
            </a:r>
            <a:r>
              <a:rPr sz="1400" spc="-35" dirty="0" smtClean="0">
                <a:latin typeface="Calibri"/>
                <a:cs typeface="Calibri"/>
              </a:rPr>
              <a:t>r</a:t>
            </a:r>
            <a:r>
              <a:rPr sz="1400" spc="-10" dirty="0" smtClean="0">
                <a:latin typeface="Calibri"/>
                <a:cs typeface="Calibri"/>
              </a:rPr>
              <a:t>sona</a:t>
            </a:r>
            <a:r>
              <a:rPr sz="1400" spc="15" dirty="0" smtClean="0">
                <a:latin typeface="Calibri"/>
                <a:cs typeface="Calibri"/>
              </a:rPr>
              <a:t> </a:t>
            </a:r>
            <a:r>
              <a:rPr sz="1400" spc="-10" dirty="0" smtClean="0">
                <a:latin typeface="Calibri"/>
                <a:cs typeface="Calibri"/>
              </a:rPr>
              <a:t>del</a:t>
            </a:r>
            <a:r>
              <a:rPr sz="1400" spc="5" dirty="0" smtClean="0">
                <a:latin typeface="Calibri"/>
                <a:cs typeface="Calibri"/>
              </a:rPr>
              <a:t> </a:t>
            </a:r>
            <a:r>
              <a:rPr sz="1400" spc="-5" dirty="0" smtClean="0">
                <a:latin typeface="Calibri"/>
                <a:cs typeface="Calibri"/>
              </a:rPr>
              <a:t>si</a:t>
            </a:r>
            <a:r>
              <a:rPr sz="1400" spc="-20" dirty="0" smtClean="0">
                <a:latin typeface="Calibri"/>
                <a:cs typeface="Calibri"/>
              </a:rPr>
              <a:t>n</a:t>
            </a:r>
            <a:r>
              <a:rPr sz="1400" spc="-10" dirty="0" smtClean="0">
                <a:latin typeface="Calibri"/>
                <a:cs typeface="Calibri"/>
              </a:rPr>
              <a:t>gula</a:t>
            </a:r>
            <a:r>
              <a:rPr sz="1400" spc="-150" dirty="0" smtClean="0">
                <a:latin typeface="Calibri"/>
                <a:cs typeface="Calibri"/>
              </a:rPr>
              <a:t>r</a:t>
            </a:r>
            <a:r>
              <a:rPr sz="1400" spc="0" dirty="0" smtClean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102475" y="4674870"/>
            <a:ext cx="1414145" cy="1169555"/>
          </a:xfrm>
          <a:custGeom>
            <a:avLst/>
            <a:gdLst/>
            <a:ahLst/>
            <a:cxnLst/>
            <a:rect l="l" t="t" r="r" b="b"/>
            <a:pathLst>
              <a:path w="1414145" h="1169555">
                <a:moveTo>
                  <a:pt x="0" y="1169555"/>
                </a:moveTo>
                <a:lnTo>
                  <a:pt x="1414145" y="1169555"/>
                </a:lnTo>
                <a:lnTo>
                  <a:pt x="1414145" y="0"/>
                </a:lnTo>
                <a:lnTo>
                  <a:pt x="0" y="0"/>
                </a:lnTo>
                <a:lnTo>
                  <a:pt x="0" y="1169555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188200" y="4712970"/>
            <a:ext cx="1243965" cy="934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 algn="ctr">
              <a:lnSpc>
                <a:spcPct val="100000"/>
              </a:lnSpc>
            </a:pPr>
            <a:r>
              <a:rPr sz="1000" b="1" dirty="0" smtClean="0">
                <a:latin typeface="Calibri"/>
                <a:cs typeface="Calibri"/>
              </a:rPr>
              <a:t>Con</a:t>
            </a:r>
            <a:r>
              <a:rPr sz="1000" b="1" spc="-1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el pronomb</a:t>
            </a:r>
            <a:r>
              <a:rPr sz="1000" b="1" spc="-5" dirty="0" smtClean="0">
                <a:latin typeface="Calibri"/>
                <a:cs typeface="Calibri"/>
              </a:rPr>
              <a:t>r</a:t>
            </a:r>
            <a:r>
              <a:rPr sz="1000" b="1" spc="0" dirty="0" smtClean="0">
                <a:latin typeface="Calibri"/>
                <a:cs typeface="Calibri"/>
              </a:rPr>
              <a:t>e</a:t>
            </a:r>
            <a:r>
              <a:rPr sz="1000" b="1" spc="-2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se</a:t>
            </a:r>
            <a:r>
              <a:rPr sz="1000" spc="0" dirty="0" smtClean="0">
                <a:latin typeface="Calibri"/>
                <a:cs typeface="Calibri"/>
              </a:rPr>
              <a:t>, que</a:t>
            </a:r>
            <a:r>
              <a:rPr sz="1000" spc="-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en</a:t>
            </a:r>
            <a:r>
              <a:rPr sz="1000" spc="-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estos</a:t>
            </a:r>
            <a:r>
              <a:rPr sz="1000" spc="-10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casos for</a:t>
            </a:r>
            <a:r>
              <a:rPr sz="1000" spc="-5" dirty="0" smtClean="0">
                <a:latin typeface="Calibri"/>
                <a:cs typeface="Calibri"/>
              </a:rPr>
              <a:t>m</a:t>
            </a:r>
            <a:r>
              <a:rPr sz="1000" spc="0" dirty="0" smtClean="0">
                <a:latin typeface="Calibri"/>
                <a:cs typeface="Calibri"/>
              </a:rPr>
              <a:t>a</a:t>
            </a:r>
            <a:r>
              <a:rPr sz="1000" spc="-10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parte</a:t>
            </a:r>
            <a:r>
              <a:rPr sz="1000" spc="-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del</a:t>
            </a:r>
            <a:r>
              <a:rPr sz="1000" spc="-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v</a:t>
            </a:r>
            <a:r>
              <a:rPr sz="1000" spc="-5" dirty="0" smtClean="0">
                <a:latin typeface="Calibri"/>
                <a:cs typeface="Calibri"/>
              </a:rPr>
              <a:t>e</a:t>
            </a:r>
            <a:r>
              <a:rPr sz="1000" spc="0" dirty="0" smtClean="0">
                <a:latin typeface="Calibri"/>
                <a:cs typeface="Calibri"/>
              </a:rPr>
              <a:t>rbo</a:t>
            </a:r>
            <a:r>
              <a:rPr sz="1000" spc="-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y no</a:t>
            </a:r>
            <a:r>
              <a:rPr sz="1000" spc="-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ad</a:t>
            </a:r>
            <a:r>
              <a:rPr sz="1000" spc="-5" dirty="0" smtClean="0">
                <a:latin typeface="Calibri"/>
                <a:cs typeface="Calibri"/>
              </a:rPr>
              <a:t>m</a:t>
            </a:r>
            <a:r>
              <a:rPr sz="1000" spc="0" dirty="0" smtClean="0">
                <a:latin typeface="Calibri"/>
                <a:cs typeface="Calibri"/>
              </a:rPr>
              <a:t>ite</a:t>
            </a:r>
            <a:r>
              <a:rPr sz="1000" spc="-1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la</a:t>
            </a:r>
            <a:r>
              <a:rPr sz="1000" spc="-1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va</a:t>
            </a:r>
            <a:r>
              <a:rPr sz="1000" spc="-5" dirty="0" smtClean="0">
                <a:latin typeface="Calibri"/>
                <a:cs typeface="Calibri"/>
              </a:rPr>
              <a:t>r</a:t>
            </a:r>
            <a:r>
              <a:rPr sz="1000" spc="0" dirty="0" smtClean="0">
                <a:latin typeface="Calibri"/>
                <a:cs typeface="Calibri"/>
              </a:rPr>
              <a:t>iación de</a:t>
            </a:r>
            <a:r>
              <a:rPr sz="1000" spc="-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núm</a:t>
            </a:r>
            <a:r>
              <a:rPr sz="1000" spc="-5" dirty="0" smtClean="0">
                <a:latin typeface="Calibri"/>
                <a:cs typeface="Calibri"/>
              </a:rPr>
              <a:t>e</a:t>
            </a:r>
            <a:r>
              <a:rPr sz="1000" spc="0" dirty="0" smtClean="0">
                <a:latin typeface="Calibri"/>
                <a:cs typeface="Calibri"/>
              </a:rPr>
              <a:t>ro</a:t>
            </a:r>
            <a:r>
              <a:rPr sz="1000" spc="-10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y pe</a:t>
            </a:r>
            <a:r>
              <a:rPr sz="1000" spc="-5" dirty="0" smtClean="0">
                <a:latin typeface="Calibri"/>
                <a:cs typeface="Calibri"/>
              </a:rPr>
              <a:t>r</a:t>
            </a:r>
            <a:r>
              <a:rPr sz="1000" spc="0" dirty="0" smtClean="0">
                <a:latin typeface="Calibri"/>
                <a:cs typeface="Calibri"/>
              </a:rPr>
              <a:t>sona: </a:t>
            </a:r>
            <a:r>
              <a:rPr sz="1000" i="1" spc="0" dirty="0" smtClean="0">
                <a:latin typeface="Calibri"/>
                <a:cs typeface="Calibri"/>
              </a:rPr>
              <a:t>Se</a:t>
            </a:r>
            <a:r>
              <a:rPr sz="1000" i="1" spc="-1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está</a:t>
            </a:r>
            <a:r>
              <a:rPr sz="1000" i="1" spc="-1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bien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aquí</a:t>
            </a:r>
            <a:r>
              <a:rPr sz="1000" spc="0" dirty="0" smtClean="0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67740" y="4674882"/>
            <a:ext cx="1414145" cy="1169555"/>
          </a:xfrm>
          <a:custGeom>
            <a:avLst/>
            <a:gdLst/>
            <a:ahLst/>
            <a:cxnLst/>
            <a:rect l="l" t="t" r="r" b="b"/>
            <a:pathLst>
              <a:path w="1414145" h="1169555">
                <a:moveTo>
                  <a:pt x="0" y="1169555"/>
                </a:moveTo>
                <a:lnTo>
                  <a:pt x="1414145" y="1169555"/>
                </a:lnTo>
                <a:lnTo>
                  <a:pt x="1414145" y="0"/>
                </a:lnTo>
                <a:lnTo>
                  <a:pt x="0" y="0"/>
                </a:lnTo>
                <a:lnTo>
                  <a:pt x="0" y="1169555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09422" y="4712970"/>
            <a:ext cx="1130935" cy="10864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-635" algn="ctr">
              <a:lnSpc>
                <a:spcPct val="100000"/>
              </a:lnSpc>
            </a:pPr>
            <a:r>
              <a:rPr sz="1000" b="1" dirty="0" smtClean="0">
                <a:latin typeface="Calibri"/>
                <a:cs typeface="Calibri"/>
              </a:rPr>
              <a:t>Con</a:t>
            </a:r>
            <a:r>
              <a:rPr sz="1000" b="1" spc="-1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verbos</a:t>
            </a:r>
            <a:r>
              <a:rPr sz="1000" b="1" spc="-1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de fenóm</a:t>
            </a:r>
            <a:r>
              <a:rPr sz="1000" b="1" spc="-5" dirty="0" smtClean="0">
                <a:latin typeface="Calibri"/>
                <a:cs typeface="Calibri"/>
              </a:rPr>
              <a:t>e</a:t>
            </a:r>
            <a:r>
              <a:rPr sz="1000" b="1" spc="0" dirty="0" smtClean="0">
                <a:latin typeface="Calibri"/>
                <a:cs typeface="Calibri"/>
              </a:rPr>
              <a:t>nos atmosfé</a:t>
            </a:r>
            <a:r>
              <a:rPr sz="1000" b="1" spc="-10" dirty="0" smtClean="0">
                <a:latin typeface="Calibri"/>
                <a:cs typeface="Calibri"/>
              </a:rPr>
              <a:t>r</a:t>
            </a:r>
            <a:r>
              <a:rPr sz="1000" b="1" spc="0" dirty="0" smtClean="0">
                <a:latin typeface="Calibri"/>
                <a:cs typeface="Calibri"/>
              </a:rPr>
              <a:t>i</a:t>
            </a:r>
            <a:r>
              <a:rPr sz="1000" b="1" spc="-5" dirty="0" smtClean="0">
                <a:latin typeface="Calibri"/>
                <a:cs typeface="Calibri"/>
              </a:rPr>
              <a:t>c</a:t>
            </a:r>
            <a:r>
              <a:rPr sz="1000" b="1" spc="0" dirty="0" smtClean="0">
                <a:latin typeface="Calibri"/>
                <a:cs typeface="Calibri"/>
              </a:rPr>
              <a:t>os</a:t>
            </a:r>
            <a:r>
              <a:rPr sz="1000" b="1" spc="-20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o cli</a:t>
            </a:r>
            <a:r>
              <a:rPr sz="1000" spc="-5" dirty="0" smtClean="0">
                <a:latin typeface="Calibri"/>
                <a:cs typeface="Calibri"/>
              </a:rPr>
              <a:t>m</a:t>
            </a:r>
            <a:r>
              <a:rPr sz="1000" spc="0" dirty="0" smtClean="0">
                <a:latin typeface="Calibri"/>
                <a:cs typeface="Calibri"/>
              </a:rPr>
              <a:t>áticos:</a:t>
            </a:r>
            <a:r>
              <a:rPr sz="1000" spc="-3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l</a:t>
            </a:r>
            <a:r>
              <a:rPr sz="1000" i="1" spc="-5" dirty="0" smtClean="0">
                <a:latin typeface="Calibri"/>
                <a:cs typeface="Calibri"/>
              </a:rPr>
              <a:t>l</a:t>
            </a:r>
            <a:r>
              <a:rPr sz="1000" i="1" spc="0" dirty="0" smtClean="0">
                <a:latin typeface="Calibri"/>
                <a:cs typeface="Calibri"/>
              </a:rPr>
              <a:t>over, nevar,</a:t>
            </a:r>
            <a:r>
              <a:rPr sz="1000" i="1" spc="-2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ch</a:t>
            </a:r>
            <a:r>
              <a:rPr sz="1000" i="1" spc="-5" dirty="0" smtClean="0">
                <a:latin typeface="Calibri"/>
                <a:cs typeface="Calibri"/>
              </a:rPr>
              <a:t>i</a:t>
            </a:r>
            <a:r>
              <a:rPr sz="1000" i="1" spc="0" dirty="0" smtClean="0">
                <a:latin typeface="Calibri"/>
                <a:cs typeface="Calibri"/>
              </a:rPr>
              <a:t>spea</a:t>
            </a:r>
            <a:r>
              <a:rPr sz="1000" i="1" spc="-10" dirty="0" smtClean="0">
                <a:latin typeface="Calibri"/>
                <a:cs typeface="Calibri"/>
              </a:rPr>
              <a:t>r</a:t>
            </a:r>
            <a:r>
              <a:rPr sz="1000" i="1" spc="0" dirty="0" smtClean="0">
                <a:latin typeface="Calibri"/>
                <a:cs typeface="Calibri"/>
              </a:rPr>
              <a:t>, escamp</a:t>
            </a:r>
            <a:r>
              <a:rPr sz="1000" i="1" spc="-10" dirty="0" smtClean="0">
                <a:latin typeface="Calibri"/>
                <a:cs typeface="Calibri"/>
              </a:rPr>
              <a:t>ar</a:t>
            </a:r>
            <a:r>
              <a:rPr sz="1000" i="1" spc="0" dirty="0" smtClean="0">
                <a:latin typeface="Calibri"/>
                <a:cs typeface="Calibri"/>
              </a:rPr>
              <a:t>,</a:t>
            </a:r>
            <a:r>
              <a:rPr sz="1000" i="1" spc="-2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amanec</a:t>
            </a:r>
            <a:r>
              <a:rPr sz="1000" i="1" spc="-10" dirty="0" smtClean="0">
                <a:latin typeface="Calibri"/>
                <a:cs typeface="Calibri"/>
              </a:rPr>
              <a:t>er</a:t>
            </a:r>
            <a:r>
              <a:rPr sz="1000" i="1" spc="0" dirty="0" smtClean="0">
                <a:latin typeface="Calibri"/>
                <a:cs typeface="Calibri"/>
              </a:rPr>
              <a:t>, atardec</a:t>
            </a:r>
            <a:r>
              <a:rPr sz="1000" i="1" spc="-5" dirty="0" smtClean="0">
                <a:latin typeface="Calibri"/>
                <a:cs typeface="Calibri"/>
              </a:rPr>
              <a:t>e</a:t>
            </a:r>
            <a:r>
              <a:rPr sz="1000" i="1" spc="-10" dirty="0" smtClean="0">
                <a:latin typeface="Calibri"/>
                <a:cs typeface="Calibri"/>
              </a:rPr>
              <a:t>r</a:t>
            </a:r>
            <a:r>
              <a:rPr sz="1000" i="1" spc="0" dirty="0" smtClean="0">
                <a:latin typeface="Calibri"/>
                <a:cs typeface="Calibri"/>
              </a:rPr>
              <a:t>…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178176" y="4674882"/>
            <a:ext cx="1414145" cy="1169555"/>
          </a:xfrm>
          <a:custGeom>
            <a:avLst/>
            <a:gdLst/>
            <a:ahLst/>
            <a:cxnLst/>
            <a:rect l="l" t="t" r="r" b="b"/>
            <a:pathLst>
              <a:path w="1414145" h="1169555">
                <a:moveTo>
                  <a:pt x="0" y="1169555"/>
                </a:moveTo>
                <a:lnTo>
                  <a:pt x="1414145" y="1169555"/>
                </a:lnTo>
                <a:lnTo>
                  <a:pt x="1414145" y="0"/>
                </a:lnTo>
                <a:lnTo>
                  <a:pt x="0" y="0"/>
                </a:lnTo>
                <a:lnTo>
                  <a:pt x="0" y="1169555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269489" y="4712970"/>
            <a:ext cx="1232535" cy="10864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-635" algn="ctr">
              <a:lnSpc>
                <a:spcPct val="100000"/>
              </a:lnSpc>
            </a:pPr>
            <a:r>
              <a:rPr sz="1000" b="1" dirty="0" smtClean="0">
                <a:latin typeface="Calibri"/>
                <a:cs typeface="Calibri"/>
              </a:rPr>
              <a:t>Con</a:t>
            </a:r>
            <a:r>
              <a:rPr sz="1000" b="1" spc="-1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los verbos</a:t>
            </a:r>
            <a:r>
              <a:rPr sz="1000" b="1" spc="-1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hace</a:t>
            </a:r>
            <a:r>
              <a:rPr sz="1000" b="1" spc="-10" dirty="0" smtClean="0">
                <a:latin typeface="Calibri"/>
                <a:cs typeface="Calibri"/>
              </a:rPr>
              <a:t>r</a:t>
            </a:r>
            <a:r>
              <a:rPr sz="1000" b="1" spc="0" dirty="0" smtClean="0">
                <a:latin typeface="Calibri"/>
                <a:cs typeface="Calibri"/>
              </a:rPr>
              <a:t>, ser</a:t>
            </a:r>
            <a:r>
              <a:rPr sz="1000" b="1" spc="-1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y estar</a:t>
            </a:r>
            <a:r>
              <a:rPr sz="1000" b="1" spc="-2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asociad</a:t>
            </a:r>
            <a:r>
              <a:rPr sz="1000" b="1" spc="-5" dirty="0" smtClean="0">
                <a:latin typeface="Calibri"/>
                <a:cs typeface="Calibri"/>
              </a:rPr>
              <a:t>o</a:t>
            </a:r>
            <a:r>
              <a:rPr sz="1000" b="1" spc="0" dirty="0" smtClean="0">
                <a:latin typeface="Calibri"/>
                <a:cs typeface="Calibri"/>
              </a:rPr>
              <a:t>s</a:t>
            </a:r>
            <a:r>
              <a:rPr sz="1000" b="1" spc="-2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al tiempo</a:t>
            </a:r>
            <a:r>
              <a:rPr sz="1000" b="1" spc="-1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atmosfé</a:t>
            </a:r>
            <a:r>
              <a:rPr sz="1000" b="1" spc="-10" dirty="0" smtClean="0">
                <a:latin typeface="Calibri"/>
                <a:cs typeface="Calibri"/>
              </a:rPr>
              <a:t>r</a:t>
            </a:r>
            <a:r>
              <a:rPr sz="1000" b="1" spc="0" dirty="0" smtClean="0">
                <a:latin typeface="Calibri"/>
                <a:cs typeface="Calibri"/>
              </a:rPr>
              <a:t>ico</a:t>
            </a:r>
            <a:r>
              <a:rPr sz="1000" spc="0" dirty="0" smtClean="0">
                <a:latin typeface="Calibri"/>
                <a:cs typeface="Calibri"/>
              </a:rPr>
              <a:t>: </a:t>
            </a:r>
            <a:r>
              <a:rPr sz="1000" i="1" spc="0" dirty="0" smtClean="0">
                <a:latin typeface="Calibri"/>
                <a:cs typeface="Calibri"/>
              </a:rPr>
              <a:t>Hace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sol,</a:t>
            </a:r>
            <a:r>
              <a:rPr sz="1000" i="1" spc="-1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Es</a:t>
            </a:r>
            <a:r>
              <a:rPr sz="1000" i="1" spc="-1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ve</a:t>
            </a:r>
            <a:r>
              <a:rPr sz="1000" i="1" spc="-5" dirty="0" smtClean="0">
                <a:latin typeface="Calibri"/>
                <a:cs typeface="Calibri"/>
              </a:rPr>
              <a:t>r</a:t>
            </a:r>
            <a:r>
              <a:rPr sz="1000" i="1" spc="0" dirty="0" smtClean="0">
                <a:latin typeface="Calibri"/>
                <a:cs typeface="Calibri"/>
              </a:rPr>
              <a:t>ano, Está</a:t>
            </a:r>
            <a:r>
              <a:rPr sz="1000" i="1" spc="-1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nublado</a:t>
            </a:r>
            <a:r>
              <a:rPr sz="1000" spc="0" dirty="0" smtClean="0">
                <a:latin typeface="Calibri"/>
                <a:cs typeface="Calibri"/>
              </a:rPr>
              <a:t>;</a:t>
            </a:r>
            <a:r>
              <a:rPr sz="1000" spc="-30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o </a:t>
            </a:r>
            <a:r>
              <a:rPr sz="1000" b="1" spc="0" dirty="0" smtClean="0">
                <a:latin typeface="Calibri"/>
                <a:cs typeface="Calibri"/>
              </a:rPr>
              <a:t>cronológic</a:t>
            </a:r>
            <a:r>
              <a:rPr sz="1000" b="1" spc="-5" dirty="0" smtClean="0">
                <a:latin typeface="Calibri"/>
                <a:cs typeface="Calibri"/>
              </a:rPr>
              <a:t>o</a:t>
            </a:r>
            <a:r>
              <a:rPr sz="1000" spc="0" dirty="0" smtClean="0">
                <a:latin typeface="Calibri"/>
                <a:cs typeface="Calibri"/>
              </a:rPr>
              <a:t>:</a:t>
            </a:r>
            <a:r>
              <a:rPr sz="1000" spc="-2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Hace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un año,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Es</a:t>
            </a:r>
            <a:r>
              <a:rPr sz="1000" i="1" spc="-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tard</a:t>
            </a:r>
            <a:r>
              <a:rPr sz="1000" spc="-5" dirty="0" smtClean="0">
                <a:latin typeface="Calibri"/>
                <a:cs typeface="Calibri"/>
              </a:rPr>
              <a:t>e.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815841" y="4674870"/>
            <a:ext cx="1414144" cy="1169555"/>
          </a:xfrm>
          <a:custGeom>
            <a:avLst/>
            <a:gdLst/>
            <a:ahLst/>
            <a:cxnLst/>
            <a:rect l="l" t="t" r="r" b="b"/>
            <a:pathLst>
              <a:path w="1414144" h="1169555">
                <a:moveTo>
                  <a:pt x="0" y="1169555"/>
                </a:moveTo>
                <a:lnTo>
                  <a:pt x="1414144" y="1169555"/>
                </a:lnTo>
                <a:lnTo>
                  <a:pt x="1414144" y="0"/>
                </a:lnTo>
                <a:lnTo>
                  <a:pt x="0" y="0"/>
                </a:lnTo>
                <a:lnTo>
                  <a:pt x="0" y="1169555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931920" y="4712970"/>
            <a:ext cx="1181735" cy="10864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635" algn="ctr">
              <a:lnSpc>
                <a:spcPct val="100000"/>
              </a:lnSpc>
            </a:pPr>
            <a:r>
              <a:rPr sz="1000" b="1" dirty="0" smtClean="0">
                <a:latin typeface="Calibri"/>
                <a:cs typeface="Calibri"/>
              </a:rPr>
              <a:t>Con</a:t>
            </a:r>
            <a:r>
              <a:rPr sz="1000" b="1" spc="-1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el verbo</a:t>
            </a:r>
            <a:r>
              <a:rPr sz="1000" b="1" spc="-1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haber cuando</a:t>
            </a:r>
            <a:r>
              <a:rPr sz="1000" b="1" spc="-2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no funciona como</a:t>
            </a:r>
            <a:r>
              <a:rPr sz="1000" b="1" spc="-1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auxili</a:t>
            </a:r>
            <a:r>
              <a:rPr sz="1000" b="1" spc="-5" dirty="0" smtClean="0">
                <a:latin typeface="Calibri"/>
                <a:cs typeface="Calibri"/>
              </a:rPr>
              <a:t>a</a:t>
            </a:r>
            <a:r>
              <a:rPr sz="1000" b="1" spc="0" dirty="0" smtClean="0">
                <a:latin typeface="Calibri"/>
                <a:cs typeface="Calibri"/>
              </a:rPr>
              <a:t>r</a:t>
            </a:r>
            <a:r>
              <a:rPr sz="1000" b="1" spc="-1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y expresa</a:t>
            </a:r>
            <a:r>
              <a:rPr sz="1000" b="1" spc="-2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existencia</a:t>
            </a:r>
            <a:r>
              <a:rPr sz="1000" spc="0" dirty="0" smtClean="0">
                <a:latin typeface="Calibri"/>
                <a:cs typeface="Calibri"/>
              </a:rPr>
              <a:t>: </a:t>
            </a:r>
            <a:r>
              <a:rPr sz="1000" i="1" spc="0" dirty="0" smtClean="0">
                <a:latin typeface="Calibri"/>
                <a:cs typeface="Calibri"/>
              </a:rPr>
              <a:t>Había</a:t>
            </a:r>
            <a:r>
              <a:rPr sz="1000" i="1" spc="-2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mucha</a:t>
            </a:r>
            <a:r>
              <a:rPr sz="1000" i="1" spc="-2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gente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en los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al</a:t>
            </a:r>
            <a:r>
              <a:rPr sz="1000" i="1" spc="-5" dirty="0" smtClean="0">
                <a:latin typeface="Calibri"/>
                <a:cs typeface="Calibri"/>
              </a:rPr>
              <a:t>r</a:t>
            </a:r>
            <a:r>
              <a:rPr sz="1000" i="1" spc="0" dirty="0" smtClean="0">
                <a:latin typeface="Calibri"/>
                <a:cs typeface="Calibri"/>
              </a:rPr>
              <a:t>ede</a:t>
            </a:r>
            <a:r>
              <a:rPr sz="1000" i="1" spc="-10" dirty="0" smtClean="0">
                <a:latin typeface="Calibri"/>
                <a:cs typeface="Calibri"/>
              </a:rPr>
              <a:t>d</a:t>
            </a:r>
            <a:r>
              <a:rPr sz="1000" i="1" spc="0" dirty="0" smtClean="0">
                <a:latin typeface="Calibri"/>
                <a:cs typeface="Calibri"/>
              </a:rPr>
              <a:t>o</a:t>
            </a:r>
            <a:r>
              <a:rPr sz="1000" i="1" spc="-10" dirty="0" smtClean="0">
                <a:latin typeface="Calibri"/>
                <a:cs typeface="Calibri"/>
              </a:rPr>
              <a:t>r</a:t>
            </a:r>
            <a:r>
              <a:rPr sz="1000" i="1" spc="-5" dirty="0" smtClean="0">
                <a:latin typeface="Calibri"/>
                <a:cs typeface="Calibri"/>
              </a:rPr>
              <a:t>e</a:t>
            </a:r>
            <a:r>
              <a:rPr sz="1000" i="1" spc="0" dirty="0" smtClean="0">
                <a:latin typeface="Calibri"/>
                <a:cs typeface="Calibri"/>
              </a:rPr>
              <a:t>s</a:t>
            </a:r>
            <a:r>
              <a:rPr sz="1000" i="1" spc="-2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del estadio</a:t>
            </a:r>
            <a:r>
              <a:rPr sz="1000" spc="0" dirty="0" smtClean="0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440045" y="4674870"/>
            <a:ext cx="1414145" cy="1169555"/>
          </a:xfrm>
          <a:custGeom>
            <a:avLst/>
            <a:gdLst/>
            <a:ahLst/>
            <a:cxnLst/>
            <a:rect l="l" t="t" r="r" b="b"/>
            <a:pathLst>
              <a:path w="1414145" h="1169555">
                <a:moveTo>
                  <a:pt x="0" y="1169555"/>
                </a:moveTo>
                <a:lnTo>
                  <a:pt x="1414145" y="1169555"/>
                </a:lnTo>
                <a:lnTo>
                  <a:pt x="1414145" y="0"/>
                </a:lnTo>
                <a:lnTo>
                  <a:pt x="0" y="0"/>
                </a:lnTo>
                <a:lnTo>
                  <a:pt x="0" y="1169555"/>
                </a:lnTo>
                <a:close/>
              </a:path>
            </a:pathLst>
          </a:custGeom>
          <a:ln w="9525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546090" y="4712970"/>
            <a:ext cx="1202055" cy="10864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635" algn="ctr">
              <a:lnSpc>
                <a:spcPct val="100000"/>
              </a:lnSpc>
            </a:pPr>
            <a:r>
              <a:rPr sz="1000" b="1" dirty="0" smtClean="0">
                <a:latin typeface="Calibri"/>
                <a:cs typeface="Calibri"/>
              </a:rPr>
              <a:t>Con</a:t>
            </a:r>
            <a:r>
              <a:rPr sz="1000" b="1" spc="-10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verbos</a:t>
            </a:r>
            <a:r>
              <a:rPr sz="1000" b="1" spc="-1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que, ocasion</a:t>
            </a:r>
            <a:r>
              <a:rPr sz="1000" b="1" spc="-10" dirty="0" smtClean="0">
                <a:latin typeface="Calibri"/>
                <a:cs typeface="Calibri"/>
              </a:rPr>
              <a:t>a</a:t>
            </a:r>
            <a:r>
              <a:rPr sz="1000" b="1" spc="0" dirty="0" smtClean="0">
                <a:latin typeface="Calibri"/>
                <a:cs typeface="Calibri"/>
              </a:rPr>
              <a:t>lme</a:t>
            </a:r>
            <a:r>
              <a:rPr sz="1000" b="1" spc="-5" dirty="0" smtClean="0">
                <a:latin typeface="Calibri"/>
                <a:cs typeface="Calibri"/>
              </a:rPr>
              <a:t>n</a:t>
            </a:r>
            <a:r>
              <a:rPr sz="1000" b="1" spc="0" dirty="0" smtClean="0">
                <a:latin typeface="Calibri"/>
                <a:cs typeface="Calibri"/>
              </a:rPr>
              <a:t>te, present</a:t>
            </a:r>
            <a:r>
              <a:rPr sz="1000" b="1" spc="-10" dirty="0" smtClean="0">
                <a:latin typeface="Calibri"/>
                <a:cs typeface="Calibri"/>
              </a:rPr>
              <a:t>a</a:t>
            </a:r>
            <a:r>
              <a:rPr sz="1000" b="1" spc="0" dirty="0" smtClean="0">
                <a:latin typeface="Calibri"/>
                <a:cs typeface="Calibri"/>
              </a:rPr>
              <a:t>n</a:t>
            </a:r>
            <a:r>
              <a:rPr sz="1000" b="1" spc="-15" dirty="0" smtClean="0">
                <a:latin typeface="Calibri"/>
                <a:cs typeface="Calibri"/>
              </a:rPr>
              <a:t> </a:t>
            </a:r>
            <a:r>
              <a:rPr sz="1000" b="1" spc="0" dirty="0" smtClean="0">
                <a:latin typeface="Calibri"/>
                <a:cs typeface="Calibri"/>
              </a:rPr>
              <a:t>usos imperson</a:t>
            </a:r>
            <a:r>
              <a:rPr sz="1000" b="1" spc="-5" dirty="0" smtClean="0">
                <a:latin typeface="Calibri"/>
                <a:cs typeface="Calibri"/>
              </a:rPr>
              <a:t>a</a:t>
            </a:r>
            <a:r>
              <a:rPr sz="1000" b="1" spc="0" dirty="0" smtClean="0">
                <a:latin typeface="Calibri"/>
                <a:cs typeface="Calibri"/>
              </a:rPr>
              <a:t>les</a:t>
            </a:r>
            <a:r>
              <a:rPr sz="1000" spc="0" dirty="0" smtClean="0">
                <a:latin typeface="Calibri"/>
                <a:cs typeface="Calibri"/>
              </a:rPr>
              <a:t>,</a:t>
            </a:r>
            <a:r>
              <a:rPr sz="1000" spc="-25" dirty="0" smtClean="0">
                <a:latin typeface="Calibri"/>
                <a:cs typeface="Calibri"/>
              </a:rPr>
              <a:t> </a:t>
            </a:r>
            <a:r>
              <a:rPr sz="1000" spc="0" dirty="0" smtClean="0">
                <a:latin typeface="Calibri"/>
                <a:cs typeface="Calibri"/>
              </a:rPr>
              <a:t>como </a:t>
            </a:r>
            <a:r>
              <a:rPr sz="1000" i="1" spc="0" dirty="0" smtClean="0">
                <a:latin typeface="Calibri"/>
                <a:cs typeface="Calibri"/>
              </a:rPr>
              <a:t>oler,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dar,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parec</a:t>
            </a:r>
            <a:r>
              <a:rPr sz="1000" i="1" spc="-10" dirty="0" smtClean="0">
                <a:latin typeface="Calibri"/>
                <a:cs typeface="Calibri"/>
              </a:rPr>
              <a:t>er</a:t>
            </a:r>
            <a:r>
              <a:rPr sz="1000" spc="0" dirty="0" smtClean="0">
                <a:latin typeface="Calibri"/>
                <a:cs typeface="Calibri"/>
              </a:rPr>
              <a:t>:</a:t>
            </a:r>
            <a:r>
              <a:rPr sz="1000" spc="-3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No da</a:t>
            </a:r>
            <a:r>
              <a:rPr sz="1000" i="1" spc="-10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tiempo,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Huele</a:t>
            </a:r>
            <a:r>
              <a:rPr sz="1000" i="1" spc="-2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fatal, Pare</a:t>
            </a:r>
            <a:r>
              <a:rPr sz="1000" i="1" spc="-5" dirty="0" smtClean="0">
                <a:latin typeface="Calibri"/>
                <a:cs typeface="Calibri"/>
              </a:rPr>
              <a:t>c</a:t>
            </a:r>
            <a:r>
              <a:rPr sz="1000" i="1" spc="0" dirty="0" smtClean="0">
                <a:latin typeface="Calibri"/>
                <a:cs typeface="Calibri"/>
              </a:rPr>
              <a:t>e</a:t>
            </a:r>
            <a:r>
              <a:rPr sz="1000" i="1" spc="-2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que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fue</a:t>
            </a:r>
            <a:r>
              <a:rPr sz="1000" i="1" spc="-15" dirty="0" smtClean="0">
                <a:latin typeface="Calibri"/>
                <a:cs typeface="Calibri"/>
              </a:rPr>
              <a:t> </a:t>
            </a:r>
            <a:r>
              <a:rPr sz="1000" i="1" spc="0" dirty="0" smtClean="0">
                <a:latin typeface="Calibri"/>
                <a:cs typeface="Calibri"/>
              </a:rPr>
              <a:t>ayer</a:t>
            </a:r>
            <a:r>
              <a:rPr sz="1000" spc="0" dirty="0" smtClean="0">
                <a:latin typeface="Calibri"/>
                <a:cs typeface="Calibri"/>
              </a:rPr>
              <a:t>…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749033" y="3957828"/>
            <a:ext cx="108203" cy="5654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803135" y="3979290"/>
            <a:ext cx="0" cy="482472"/>
          </a:xfrm>
          <a:custGeom>
            <a:avLst/>
            <a:gdLst/>
            <a:ahLst/>
            <a:cxnLst/>
            <a:rect l="l" t="t" r="r" b="b"/>
            <a:pathLst>
              <a:path h="482473">
                <a:moveTo>
                  <a:pt x="0" y="0"/>
                </a:moveTo>
                <a:lnTo>
                  <a:pt x="0" y="482472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20724" y="4440935"/>
            <a:ext cx="108203" cy="29260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74825" y="4461764"/>
            <a:ext cx="0" cy="210566"/>
          </a:xfrm>
          <a:custGeom>
            <a:avLst/>
            <a:gdLst/>
            <a:ahLst/>
            <a:cxnLst/>
            <a:rect l="l" t="t" r="r" b="b"/>
            <a:pathLst>
              <a:path h="210566">
                <a:moveTo>
                  <a:pt x="0" y="0"/>
                </a:moveTo>
                <a:lnTo>
                  <a:pt x="0" y="210566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28544" y="4445508"/>
            <a:ext cx="108204" cy="29260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82645" y="4466335"/>
            <a:ext cx="0" cy="210565"/>
          </a:xfrm>
          <a:custGeom>
            <a:avLst/>
            <a:gdLst/>
            <a:ahLst/>
            <a:cxnLst/>
            <a:rect l="l" t="t" r="r" b="b"/>
            <a:pathLst>
              <a:path h="210565">
                <a:moveTo>
                  <a:pt x="0" y="0"/>
                </a:moveTo>
                <a:lnTo>
                  <a:pt x="0" y="210565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469129" y="4445508"/>
            <a:ext cx="107441" cy="2926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522978" y="4466335"/>
            <a:ext cx="0" cy="210565"/>
          </a:xfrm>
          <a:custGeom>
            <a:avLst/>
            <a:gdLst/>
            <a:ahLst/>
            <a:cxnLst/>
            <a:rect l="l" t="t" r="r" b="b"/>
            <a:pathLst>
              <a:path h="210565">
                <a:moveTo>
                  <a:pt x="0" y="0"/>
                </a:moveTo>
                <a:lnTo>
                  <a:pt x="0" y="210565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044184" y="4447794"/>
            <a:ext cx="107441" cy="2933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097651" y="4469257"/>
            <a:ext cx="0" cy="210566"/>
          </a:xfrm>
          <a:custGeom>
            <a:avLst/>
            <a:gdLst/>
            <a:ahLst/>
            <a:cxnLst/>
            <a:rect l="l" t="t" r="r" b="b"/>
            <a:pathLst>
              <a:path h="210566">
                <a:moveTo>
                  <a:pt x="0" y="0"/>
                </a:moveTo>
                <a:lnTo>
                  <a:pt x="0" y="210566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746492" y="4443221"/>
            <a:ext cx="107442" cy="29260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800085" y="4464303"/>
            <a:ext cx="0" cy="210565"/>
          </a:xfrm>
          <a:custGeom>
            <a:avLst/>
            <a:gdLst/>
            <a:ahLst/>
            <a:cxnLst/>
            <a:rect l="l" t="t" r="r" b="b"/>
            <a:pathLst>
              <a:path h="210565">
                <a:moveTo>
                  <a:pt x="0" y="0"/>
                </a:moveTo>
                <a:lnTo>
                  <a:pt x="0" y="210566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33677" y="4427982"/>
            <a:ext cx="6617208" cy="10744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274825" y="4461764"/>
            <a:ext cx="6534658" cy="0"/>
          </a:xfrm>
          <a:custGeom>
            <a:avLst/>
            <a:gdLst/>
            <a:ahLst/>
            <a:cxnLst/>
            <a:rect l="l" t="t" r="r" b="b"/>
            <a:pathLst>
              <a:path w="6534658">
                <a:moveTo>
                  <a:pt x="0" y="0"/>
                </a:moveTo>
                <a:lnTo>
                  <a:pt x="6534658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94382" y="2176272"/>
            <a:ext cx="107442" cy="29337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348102" y="2197354"/>
            <a:ext cx="0" cy="211328"/>
          </a:xfrm>
          <a:custGeom>
            <a:avLst/>
            <a:gdLst/>
            <a:ahLst/>
            <a:cxnLst/>
            <a:rect l="l" t="t" r="r" b="b"/>
            <a:pathLst>
              <a:path h="211328">
                <a:moveTo>
                  <a:pt x="0" y="211328"/>
                </a:moveTo>
                <a:lnTo>
                  <a:pt x="0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724650" y="2176272"/>
            <a:ext cx="108203" cy="29337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778879" y="2197354"/>
            <a:ext cx="0" cy="211328"/>
          </a:xfrm>
          <a:custGeom>
            <a:avLst/>
            <a:gdLst/>
            <a:ahLst/>
            <a:cxnLst/>
            <a:rect l="l" t="t" r="r" b="b"/>
            <a:pathLst>
              <a:path h="211328">
                <a:moveTo>
                  <a:pt x="0" y="211328"/>
                </a:moveTo>
                <a:lnTo>
                  <a:pt x="0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307335" y="2163317"/>
            <a:ext cx="4512564" cy="10744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348102" y="2197354"/>
            <a:ext cx="4430776" cy="0"/>
          </a:xfrm>
          <a:custGeom>
            <a:avLst/>
            <a:gdLst/>
            <a:ahLst/>
            <a:cxnLst/>
            <a:rect l="l" t="t" r="r" b="b"/>
            <a:pathLst>
              <a:path w="4430776">
                <a:moveTo>
                  <a:pt x="0" y="0"/>
                </a:moveTo>
                <a:lnTo>
                  <a:pt x="4430776" y="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521708" y="1953767"/>
            <a:ext cx="107441" cy="3048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75428" y="1974723"/>
            <a:ext cx="0" cy="222630"/>
          </a:xfrm>
          <a:custGeom>
            <a:avLst/>
            <a:gdLst/>
            <a:ahLst/>
            <a:cxnLst/>
            <a:rect l="l" t="t" r="r" b="b"/>
            <a:pathLst>
              <a:path h="222630">
                <a:moveTo>
                  <a:pt x="0" y="0"/>
                </a:moveTo>
                <a:lnTo>
                  <a:pt x="0" y="222630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294382" y="2756916"/>
            <a:ext cx="107442" cy="32918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48102" y="2777998"/>
            <a:ext cx="0" cy="247141"/>
          </a:xfrm>
          <a:custGeom>
            <a:avLst/>
            <a:gdLst/>
            <a:ahLst/>
            <a:cxnLst/>
            <a:rect l="l" t="t" r="r" b="b"/>
            <a:pathLst>
              <a:path h="247141">
                <a:moveTo>
                  <a:pt x="0" y="0"/>
                </a:moveTo>
                <a:lnTo>
                  <a:pt x="0" y="247141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749033" y="2756916"/>
            <a:ext cx="108203" cy="32918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803135" y="2777998"/>
            <a:ext cx="0" cy="247141"/>
          </a:xfrm>
          <a:custGeom>
            <a:avLst/>
            <a:gdLst/>
            <a:ahLst/>
            <a:cxnLst/>
            <a:rect l="l" t="t" r="r" b="b"/>
            <a:pathLst>
              <a:path h="247141">
                <a:moveTo>
                  <a:pt x="0" y="0"/>
                </a:moveTo>
                <a:lnTo>
                  <a:pt x="0" y="247141"/>
                </a:lnTo>
              </a:path>
            </a:pathLst>
          </a:custGeom>
          <a:ln w="25400">
            <a:solidFill>
              <a:srgbClr val="D956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05E"/>
                </a:solidFill>
                <a:latin typeface="Calibri"/>
                <a:cs typeface="Calibri"/>
              </a:rPr>
              <a:t>©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x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f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o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rd Uni</a:t>
            </a:r>
            <a:r>
              <a:rPr sz="1200" b="1" spc="-25" dirty="0" smtClean="0">
                <a:solidFill>
                  <a:srgbClr val="00205E"/>
                </a:solidFill>
                <a:latin typeface="Calibri"/>
                <a:cs typeface="Calibri"/>
              </a:rPr>
              <a:t>v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sity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P</a:t>
            </a:r>
            <a:r>
              <a:rPr sz="1200" b="1" spc="-20" dirty="0" smtClean="0">
                <a:solidFill>
                  <a:srgbClr val="00205E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es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10" dirty="0" smtClean="0">
                <a:solidFill>
                  <a:srgbClr val="00205E"/>
                </a:solidFill>
                <a:latin typeface="Calibri"/>
                <a:cs typeface="Calibri"/>
              </a:rPr>
              <a:t>Espa</a:t>
            </a: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ñ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a,</a:t>
            </a:r>
            <a:r>
              <a:rPr sz="1200" b="1" spc="5" dirty="0" smtClean="0">
                <a:solidFill>
                  <a:srgbClr val="00205E"/>
                </a:solidFill>
                <a:latin typeface="Calibri"/>
                <a:cs typeface="Calibri"/>
              </a:rPr>
              <a:t> </a:t>
            </a:r>
            <a:r>
              <a:rPr sz="1200" b="1" spc="-5" dirty="0" smtClean="0">
                <a:solidFill>
                  <a:srgbClr val="00205E"/>
                </a:solidFill>
                <a:latin typeface="Calibri"/>
                <a:cs typeface="Calibri"/>
              </a:rPr>
              <a:t>S. A</a:t>
            </a:r>
            <a:r>
              <a:rPr sz="1200" b="1" spc="0" dirty="0" smtClean="0">
                <a:solidFill>
                  <a:srgbClr val="00205E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534907" y="6438138"/>
            <a:ext cx="179705" cy="203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5" dirty="0" smtClean="0">
                <a:solidFill>
                  <a:srgbClr val="00205E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1013</Words>
  <Application>Microsoft Office PowerPoint</Application>
  <PresentationFormat>Presentación en pantalla (4:3)</PresentationFormat>
  <Paragraphs>162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Office Theme</vt:lpstr>
      <vt:lpstr>Presentación de PowerPoint</vt:lpstr>
      <vt:lpstr>Presentación de PowerPoint</vt:lpstr>
      <vt:lpstr>Presentación de PowerPoint</vt:lpstr>
      <vt:lpstr>Marca de impersonalidad</vt:lpstr>
      <vt:lpstr>Marca de pasiva refleja</vt:lpstr>
      <vt:lpstr>Presentación de PowerPoint</vt:lpstr>
      <vt:lpstr>Con valor reflexivo</vt:lpstr>
      <vt:lpstr>Con valor recíproco</vt:lpstr>
      <vt:lpstr>Las oraciones según su estructura sintáctica</vt:lpstr>
      <vt:lpstr>Presentación de PowerPoint</vt:lpstr>
      <vt:lpstr>Presentación de PowerPoint</vt:lpstr>
      <vt:lpstr>Voz verbal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Tulia</dc:creator>
  <cp:lastModifiedBy>Lozanos</cp:lastModifiedBy>
  <cp:revision>2</cp:revision>
  <dcterms:created xsi:type="dcterms:W3CDTF">2015-11-11T15:10:54Z</dcterms:created>
  <dcterms:modified xsi:type="dcterms:W3CDTF">2021-11-15T20:16:30Z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2015-11-11T00:00:00Z</vt:filetime>
  </property>
  <property fmtid="{D5CDD505-2E9C-101B-9397-08002B2CF9AE}" pid="3" name="LastSaved">
    <vt:filetime>2015-11-11T00:00:00Z</vt:filetime>
  </property>
</Properties>
</file>