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Oswald" panose="020B0604020202020204" charset="0"/>
      <p:regular r:id="rId14"/>
      <p:bold r:id="rId15"/>
    </p:embeddedFont>
    <p:embeddedFont>
      <p:font typeface="Source Code Pro" panose="020B0509030403020204" pitchFamily="49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2375910471b80c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2375910471b80c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2375910471b80c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2375910471b80c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375910471b80c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2375910471b80c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2375910471b80c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2375910471b80c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2375910471b80c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2375910471b80c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2375910471b80c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2375910471b80c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375910471b80c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2375910471b80c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2375910471b80c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2375910471b80c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2375910471b80c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2375910471b80c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3cffbc6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3cffbc6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311708" y="7815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MODEL CANVAS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>
                <a:solidFill>
                  <a:srgbClr val="000000"/>
                </a:solidFill>
              </a:rPr>
              <a:t>Volem una estructura clara del nostre negoci. En un sol full tenir una visió. És un model simple.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8. Socis clau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11700" y="1353978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Amb qui necessitem treballar perquè funcioni el negoci.Proveïdors, franquiciats...</a:t>
            </a:r>
            <a:endParaRPr sz="23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9. Estructura de costos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>
            <a:off x="246073" y="1441480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Tenir clar quins son els nostres costos, despeses fonamentals, i optimitzar.</a:t>
            </a:r>
            <a:endParaRPr sz="23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498285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Estructura model Canvas:  9 punts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  <a:solidFill>
            <a:srgbClr val="9FC5E8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2000" b="1">
                <a:solidFill>
                  <a:srgbClr val="073763"/>
                </a:solidFill>
              </a:rPr>
              <a:t>6.Activitats clau.</a:t>
            </a:r>
            <a:endParaRPr sz="2000" b="1">
              <a:solidFill>
                <a:srgbClr val="07376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a" sz="2000" b="1">
                <a:solidFill>
                  <a:srgbClr val="073763"/>
                </a:solidFill>
              </a:rPr>
              <a:t>7.Recursos clau.</a:t>
            </a:r>
            <a:endParaRPr sz="2000" b="1">
              <a:solidFill>
                <a:srgbClr val="07376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a" sz="2000" b="1">
                <a:solidFill>
                  <a:srgbClr val="073763"/>
                </a:solidFill>
              </a:rPr>
              <a:t>8.Socis clau.</a:t>
            </a:r>
            <a:endParaRPr sz="2000" b="1">
              <a:solidFill>
                <a:srgbClr val="07376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a" sz="2000" b="1">
                <a:solidFill>
                  <a:srgbClr val="073763"/>
                </a:solidFill>
              </a:rPr>
              <a:t>9.Estructura de costos</a:t>
            </a:r>
            <a:endParaRPr sz="2000" b="1">
              <a:solidFill>
                <a:srgbClr val="073763"/>
              </a:solidFill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  <a:solidFill>
            <a:srgbClr val="F4CCCC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2000" b="1">
                <a:solidFill>
                  <a:srgbClr val="741B47"/>
                </a:solidFill>
              </a:rPr>
              <a:t>1.Segment de clients.</a:t>
            </a:r>
            <a:endParaRPr sz="2000" b="1">
              <a:solidFill>
                <a:srgbClr val="741B47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a" sz="2000" b="1">
                <a:solidFill>
                  <a:srgbClr val="741B47"/>
                </a:solidFill>
              </a:rPr>
              <a:t>2.Relació amb el client</a:t>
            </a:r>
            <a:endParaRPr sz="2000" b="1">
              <a:solidFill>
                <a:srgbClr val="741B47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a" sz="2000" b="1">
                <a:solidFill>
                  <a:srgbClr val="741B47"/>
                </a:solidFill>
              </a:rPr>
              <a:t>3.Canals</a:t>
            </a:r>
            <a:endParaRPr sz="2000" b="1">
              <a:solidFill>
                <a:srgbClr val="741B47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a" sz="2000" b="1">
                <a:solidFill>
                  <a:srgbClr val="741B47"/>
                </a:solidFill>
              </a:rPr>
              <a:t>4.Proposta de valor</a:t>
            </a:r>
            <a:endParaRPr sz="2000" b="1">
              <a:solidFill>
                <a:srgbClr val="741B47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a" sz="2000" b="1">
                <a:solidFill>
                  <a:srgbClr val="741B47"/>
                </a:solidFill>
              </a:rPr>
              <a:t>5.Fonts d’ingressos</a:t>
            </a:r>
            <a:endParaRPr sz="2000" b="1">
              <a:solidFill>
                <a:srgbClr val="741B47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58188" y="306873"/>
            <a:ext cx="8427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AutoNum type="arabicPeriod"/>
            </a:pPr>
            <a:r>
              <a:rPr lang="ca" sz="3300">
                <a:solidFill>
                  <a:schemeClr val="dk1"/>
                </a:solidFill>
              </a:rPr>
              <a:t>Segment de clients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Qui son els nostres clients? A qui crees valor? Detectar les necessitats del client,ens hem de posar a la seva pell i analitzar el que pensa, el que sent.</a:t>
            </a:r>
            <a:endParaRPr sz="23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2</a:t>
            </a:r>
            <a:r>
              <a:rPr lang="ca" sz="3300">
                <a:solidFill>
                  <a:srgbClr val="CC0000"/>
                </a:solidFill>
              </a:rPr>
              <a:t>. </a:t>
            </a:r>
            <a:r>
              <a:rPr lang="ca" sz="3300">
                <a:solidFill>
                  <a:schemeClr val="dk1"/>
                </a:solidFill>
              </a:rPr>
              <a:t>Relació amb el client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Ens hem de comunicar correctament amb els nostres clients i estar pendents d’ells. Relació que tenim i relació que esperen.</a:t>
            </a:r>
            <a:endParaRPr sz="23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3. Canals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Si els clients no ens coneixen no ens compraran. Aquí definirem els canals de distribució.</a:t>
            </a:r>
            <a:endParaRPr sz="23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4. Proposta de valor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És el motiu perquè un client ens compra a nosaltres i no a un altre.</a:t>
            </a:r>
            <a:endParaRPr sz="23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5. Fonts d’ingressos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1408667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Com guanyam diners?</a:t>
            </a:r>
            <a:endParaRPr sz="23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 sz="3300">
                <a:solidFill>
                  <a:schemeClr val="dk1"/>
                </a:solidFill>
              </a:rPr>
              <a:t>6. Activitats clau</a:t>
            </a:r>
            <a:endParaRPr sz="3300">
              <a:solidFill>
                <a:schemeClr val="dk1"/>
              </a:solidFill>
            </a:endParaRPr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>
                <a:solidFill>
                  <a:srgbClr val="000000"/>
                </a:solidFill>
              </a:rPr>
              <a:t>A què es dedicarà la teva empresa?</a:t>
            </a:r>
            <a:endParaRPr sz="23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">
                <a:solidFill>
                  <a:schemeClr val="dk1"/>
                </a:solidFill>
              </a:rPr>
              <a:t>7. Recursos clau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a" sz="2300" b="1"/>
              <a:t>Què necessitam per dur a terme l’activitat?</a:t>
            </a:r>
            <a:endParaRPr sz="23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Presentación en pantalla (16:9)</PresentationFormat>
  <Paragraphs>30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Source Code Pro</vt:lpstr>
      <vt:lpstr>Oswald</vt:lpstr>
      <vt:lpstr>Arial</vt:lpstr>
      <vt:lpstr>Modern Writer</vt:lpstr>
      <vt:lpstr>MODEL CANVAS</vt:lpstr>
      <vt:lpstr>Estructura model Canvas:  9 punts</vt:lpstr>
      <vt:lpstr>Segment de clients</vt:lpstr>
      <vt:lpstr>2. Relació amb el client</vt:lpstr>
      <vt:lpstr>3. Canals</vt:lpstr>
      <vt:lpstr>4. Proposta de valor</vt:lpstr>
      <vt:lpstr>5. Fonts d’ingressos</vt:lpstr>
      <vt:lpstr>6. Activitats clau</vt:lpstr>
      <vt:lpstr>7. Recursos clau</vt:lpstr>
      <vt:lpstr>8. Socis clau</vt:lpstr>
      <vt:lpstr>9. Estructura de costos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CANVAS</dc:title>
  <dc:creator>Carme</dc:creator>
  <cp:lastModifiedBy>maria del carme sanso llull</cp:lastModifiedBy>
  <cp:revision>1</cp:revision>
  <dcterms:modified xsi:type="dcterms:W3CDTF">2020-10-22T16:00:07Z</dcterms:modified>
</cp:coreProperties>
</file>