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AB617-9464-46F9-862A-EFD529120C12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AE1D0-D0FB-4517-894C-BC64BB3F0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52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6D10D00-0F19-4561-A5F6-316C401DDEC6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448AA88-2BE3-47D4-AA1A-5DAE150CEB8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0D00-0F19-4561-A5F6-316C401DDEC6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88-2BE3-47D4-AA1A-5DAE150CEB8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0D00-0F19-4561-A5F6-316C401DDEC6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88-2BE3-47D4-AA1A-5DAE150CEB8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0D00-0F19-4561-A5F6-316C401DDEC6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88-2BE3-47D4-AA1A-5DAE150CEB8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0D00-0F19-4561-A5F6-316C401DDEC6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88-2BE3-47D4-AA1A-5DAE150CEB8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0D00-0F19-4561-A5F6-316C401DDEC6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88-2BE3-47D4-AA1A-5DAE150CEB8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0D00-0F19-4561-A5F6-316C401DDEC6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88-2BE3-47D4-AA1A-5DAE150CEB80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0D00-0F19-4561-A5F6-316C401DDEC6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88-2BE3-47D4-AA1A-5DAE150CEB8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0D00-0F19-4561-A5F6-316C401DDEC6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88-2BE3-47D4-AA1A-5DAE150CEB8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6D10D00-0F19-4561-A5F6-316C401DDEC6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448AA88-2BE3-47D4-AA1A-5DAE150CEB8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6D10D00-0F19-4561-A5F6-316C401DDEC6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448AA88-2BE3-47D4-AA1A-5DAE150CEB8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6D10D00-0F19-4561-A5F6-316C401DDEC6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48AA88-2BE3-47D4-AA1A-5DAE150CEB8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COMENTARIO DE UN TEXTO PUBLICITARIO</a:t>
            </a:r>
            <a:endParaRPr lang="es-ES" dirty="0"/>
          </a:p>
        </p:txBody>
      </p:sp>
      <p:pic>
        <p:nvPicPr>
          <p:cNvPr id="2050" name="Picture 2" descr="C:\Users\Lozanos\Pictures\marcas-logos-identidadgraficashut-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2877">
            <a:off x="4364251" y="3723952"/>
            <a:ext cx="4367378" cy="2183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2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ozanos\Pictures\descarga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176464" cy="37202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 smtClean="0"/>
              <a:t>INTENCIÓN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348880"/>
            <a:ext cx="7560840" cy="2520280"/>
          </a:xfrm>
        </p:spPr>
        <p:txBody>
          <a:bodyPr>
            <a:normAutofit fontScale="40000" lnSpcReduction="20000"/>
          </a:bodyPr>
          <a:lstStyle/>
          <a:p>
            <a:r>
              <a:rPr lang="es-ES" sz="5100" dirty="0" smtClean="0"/>
              <a:t>OBJETIVO PERSEGUIDO POR EL ANUNCIANTE.</a:t>
            </a:r>
          </a:p>
          <a:p>
            <a:pPr marL="0" indent="0">
              <a:buNone/>
            </a:pPr>
            <a:endParaRPr lang="es-ES" sz="5100" dirty="0" smtClean="0"/>
          </a:p>
          <a:p>
            <a:r>
              <a:rPr lang="es-ES" sz="5100" dirty="0" smtClean="0"/>
              <a:t>PRODUCTO, IDEA, EMOCIÓN, ETC… </a:t>
            </a:r>
          </a:p>
          <a:p>
            <a:pPr marL="0" indent="0">
              <a:buNone/>
            </a:pPr>
            <a:endParaRPr lang="es-ES" sz="5100" dirty="0" smtClean="0"/>
          </a:p>
          <a:p>
            <a:pPr>
              <a:lnSpc>
                <a:spcPct val="170000"/>
              </a:lnSpc>
            </a:pPr>
            <a:r>
              <a:rPr lang="es-ES" sz="5100" dirty="0" smtClean="0"/>
              <a:t>RECEPTORES A QUIEN VA DIRIGIDO (EDAD, SEXO, CLASE SOCIAL, PÚBLICO MAYORITARIO, PÚBLICO CONCRETO, ETC…)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400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 noGrp="1"/>
          </p:cNvSpPr>
          <p:nvPr>
            <p:ph type="title"/>
          </p:nvPr>
        </p:nvSpPr>
        <p:spPr>
          <a:xfrm>
            <a:off x="683569" y="695550"/>
            <a:ext cx="737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4400" b="1" dirty="0" smtClean="0"/>
              <a:t>RESUMEN O INTERPRETACIÓN</a:t>
            </a:r>
            <a:endParaRPr lang="es-ES" sz="4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564904"/>
            <a:ext cx="7632848" cy="1396752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BREVE RESUMEN DEL MENSAJE QUE QUIERE TRANSMITIR EL ANUNCIANTE.</a:t>
            </a:r>
            <a:endParaRPr lang="es-ES" dirty="0"/>
          </a:p>
        </p:txBody>
      </p:sp>
      <p:pic>
        <p:nvPicPr>
          <p:cNvPr id="4098" name="Picture 2" descr="C:\Users\Lozanos\Pictures\descarg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92208"/>
            <a:ext cx="5328592" cy="234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0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b="1" dirty="0"/>
              <a:t>ESTRUCTURA DEL ANUNCIO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DESCRIPCIÓN DE LOS ELEMENTOS QUE LO CONFORMAN.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b="1" dirty="0">
                <a:solidFill>
                  <a:srgbClr val="FF0000"/>
                </a:solidFill>
              </a:rPr>
              <a:t>CÓDIGOS QUE APARECEN: </a:t>
            </a:r>
            <a:r>
              <a:rPr lang="es-ES" dirty="0"/>
              <a:t>ICÓNICOS Y/O </a:t>
            </a:r>
            <a:r>
              <a:rPr lang="es-ES" dirty="0" smtClean="0"/>
              <a:t>LINGÜÍSTICOS.</a:t>
            </a:r>
            <a:endParaRPr lang="es-ES" dirty="0"/>
          </a:p>
        </p:txBody>
      </p:sp>
      <p:pic>
        <p:nvPicPr>
          <p:cNvPr id="5122" name="Picture 2" descr="C:\Users\Lozanos\Pictures\descarg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78130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ozanos\Pictures\descarga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5102"/>
            <a:ext cx="3901970" cy="179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8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FORMAL</a:t>
            </a:r>
            <a:endParaRPr lang="es-ES" dirty="0"/>
          </a:p>
        </p:txBody>
      </p:sp>
      <p:pic>
        <p:nvPicPr>
          <p:cNvPr id="6146" name="Picture 2" descr="C:\Users\Lozanos\Pictures\Aprendizaj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0" b="97693" l="2894" r="89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2753639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ANALIZAR LOS ELEMENTOS ICÓNICOS Y SU SIGNIFICADO: </a:t>
            </a:r>
            <a:r>
              <a:rPr lang="es-ES" dirty="0" smtClean="0"/>
              <a:t>IMÁGENES, COLOR, FORMA, LOGOTIPOS…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b="1" dirty="0" smtClean="0">
                <a:solidFill>
                  <a:srgbClr val="FF0000"/>
                </a:solidFill>
              </a:rPr>
              <a:t>ANÁLISIS DE LOS ELEMENTOS LINGÜÍSTICOS: </a:t>
            </a:r>
          </a:p>
          <a:p>
            <a:pPr marL="449263" indent="-273050">
              <a:buFont typeface="Wingdings" panose="05000000000000000000" pitchFamily="2" charset="2"/>
              <a:buChar char="v"/>
            </a:pPr>
            <a:r>
              <a:rPr lang="es-ES" dirty="0" smtClean="0"/>
              <a:t>RECURSOS EXPRESIVOS, </a:t>
            </a:r>
          </a:p>
          <a:p>
            <a:pPr marL="449263" indent="-273050">
              <a:buFont typeface="Wingdings" panose="05000000000000000000" pitchFamily="2" charset="2"/>
              <a:buChar char="v"/>
            </a:pPr>
            <a:r>
              <a:rPr lang="es-ES" dirty="0" smtClean="0"/>
              <a:t>RECURSOS TIPOGRÁFICOS (TAMAÑO, COLOR DE LA LETRA…)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554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Lozanos\Pictures\descarga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86" y="4501906"/>
            <a:ext cx="3000375" cy="152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b="1" dirty="0" smtClean="0"/>
              <a:t>RECURSOS EXPRESIVOS</a:t>
            </a:r>
            <a:endParaRPr lang="es-ES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120818" y="2378167"/>
            <a:ext cx="38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RIMA</a:t>
            </a:r>
            <a:r>
              <a:rPr lang="es-ES" dirty="0" smtClean="0"/>
              <a:t>: </a:t>
            </a:r>
            <a:r>
              <a:rPr lang="es-ES" i="1" dirty="0" smtClean="0"/>
              <a:t>cuando haces pop , no hay stop</a:t>
            </a:r>
            <a:endParaRPr lang="es-ES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120818" y="3573016"/>
            <a:ext cx="300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ANÁFORA</a:t>
            </a:r>
            <a:r>
              <a:rPr lang="es-ES" dirty="0" smtClean="0"/>
              <a:t>: </a:t>
            </a:r>
            <a:r>
              <a:rPr lang="es-ES" i="1" dirty="0" smtClean="0"/>
              <a:t>tómate un respiro,</a:t>
            </a:r>
          </a:p>
          <a:p>
            <a:r>
              <a:rPr lang="es-ES" i="1" dirty="0"/>
              <a:t>	 </a:t>
            </a:r>
            <a:r>
              <a:rPr lang="es-ES" i="1" dirty="0" smtClean="0"/>
              <a:t> tómate un kit-</a:t>
            </a:r>
            <a:r>
              <a:rPr lang="es-ES" i="1" dirty="0" err="1" smtClean="0"/>
              <a:t>kat</a:t>
            </a:r>
            <a:endParaRPr lang="es-ES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120818" y="4940741"/>
            <a:ext cx="392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PARALELISMO</a:t>
            </a:r>
            <a:r>
              <a:rPr lang="es-ES" dirty="0" smtClean="0"/>
              <a:t>: </a:t>
            </a:r>
            <a:r>
              <a:rPr lang="es-ES" i="1" dirty="0" smtClean="0"/>
              <a:t>Nuevos pensamientos.</a:t>
            </a:r>
          </a:p>
          <a:p>
            <a:r>
              <a:rPr lang="es-ES" i="1" dirty="0"/>
              <a:t>	 </a:t>
            </a:r>
            <a:r>
              <a:rPr lang="es-ES" i="1" dirty="0" smtClean="0"/>
              <a:t>         Nuevas posibilidades  </a:t>
            </a:r>
            <a:endParaRPr lang="es-ES" dirty="0"/>
          </a:p>
        </p:txBody>
      </p:sp>
      <p:pic>
        <p:nvPicPr>
          <p:cNvPr id="7171" name="Picture 3" descr="C:\Users\Lozanos\Pictures\71D7uCpVatL._SY445_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78" b="96180" l="28889" r="6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7587">
            <a:off x="5033175" y="1378810"/>
            <a:ext cx="1414821" cy="199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ozanos\Pictures\kit-ka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4518"/>
            <a:ext cx="1803325" cy="180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96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62200" y="3471878"/>
            <a:ext cx="393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PERSONIFICACIÓN: </a:t>
            </a:r>
            <a:r>
              <a:rPr lang="es-ES" i="1" dirty="0" smtClean="0"/>
              <a:t>Del </a:t>
            </a:r>
            <a:r>
              <a:rPr lang="es-ES" i="1" dirty="0" err="1" smtClean="0"/>
              <a:t>Caserio</a:t>
            </a:r>
            <a:r>
              <a:rPr lang="es-ES" i="1" dirty="0" smtClean="0"/>
              <a:t> me fío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26644" y="4941168"/>
            <a:ext cx="647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INTERROGACIÓN RETÓRICA</a:t>
            </a:r>
            <a:r>
              <a:rPr lang="es-ES" dirty="0" smtClean="0"/>
              <a:t>: </a:t>
            </a:r>
            <a:r>
              <a:rPr lang="es-ES" i="1" dirty="0" smtClean="0"/>
              <a:t>¿Hasta dónde quieres Llegar? </a:t>
            </a:r>
            <a:r>
              <a:rPr lang="es-ES" dirty="0" smtClean="0"/>
              <a:t>SEUR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162200" y="1248221"/>
            <a:ext cx="535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JUEGOS DE PALABRAS</a:t>
            </a:r>
            <a:r>
              <a:rPr lang="es-ES" dirty="0" smtClean="0"/>
              <a:t>: </a:t>
            </a:r>
            <a:r>
              <a:rPr lang="es-ES" i="1" dirty="0" smtClean="0"/>
              <a:t>A veces necesitamos un poco</a:t>
            </a:r>
          </a:p>
          <a:p>
            <a:r>
              <a:rPr lang="es-ES" i="1" dirty="0" smtClean="0"/>
              <a:t>de sur para poder ver el norte</a:t>
            </a:r>
            <a:endParaRPr lang="es-ES" dirty="0"/>
          </a:p>
        </p:txBody>
      </p:sp>
      <p:pic>
        <p:nvPicPr>
          <p:cNvPr id="8194" name="Picture 2" descr="C:\Users\Lozanos\Pictures\606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49" l="20253" r="792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72" y="1571386"/>
            <a:ext cx="1574704" cy="165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ozanos\Pictures\del-caserc3ado-me-fc3a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34" y="2788812"/>
            <a:ext cx="2714033" cy="21205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ozanos\Pictures\descarg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5" b="39898"/>
          <a:stretch/>
        </p:blipFill>
        <p:spPr bwMode="auto">
          <a:xfrm>
            <a:off x="5522223" y="5384416"/>
            <a:ext cx="2143125" cy="401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9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EJEMPLOS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403648" y="2780928"/>
            <a:ext cx="6637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https://www.ejemplos.co/textos-publicitarios/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620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109</TotalTime>
  <Words>170</Words>
  <Application>Microsoft Office PowerPoint</Application>
  <PresentationFormat>Presentación en pantalla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Chincheta</vt:lpstr>
      <vt:lpstr>COMENTARIO DE UN TEXTO PUBLICITARIO</vt:lpstr>
      <vt:lpstr>INTENCIÓN</vt:lpstr>
      <vt:lpstr>RESUMEN O INTERPRETACIÓN</vt:lpstr>
      <vt:lpstr>ESTRUCTURA DEL ANUNCIO</vt:lpstr>
      <vt:lpstr>ANÁLISIS FORMAL</vt:lpstr>
      <vt:lpstr>RECURSOS EXPRESIVOS</vt:lpstr>
      <vt:lpstr>Presentación de PowerPoint</vt:lpstr>
      <vt:lpstr>EJEMPLOS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COMENTARIO DE UN TEXTO PUBLICITARIO</dc:title>
  <dc:creator>Lozanos</dc:creator>
  <cp:lastModifiedBy>Lozanos</cp:lastModifiedBy>
  <cp:revision>16</cp:revision>
  <dcterms:created xsi:type="dcterms:W3CDTF">2019-01-09T16:53:37Z</dcterms:created>
  <dcterms:modified xsi:type="dcterms:W3CDTF">2019-01-09T18:43:25Z</dcterms:modified>
</cp:coreProperties>
</file>